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37"/>
  </p:notesMasterIdLst>
  <p:sldIdLst>
    <p:sldId id="256" r:id="rId3"/>
    <p:sldId id="257" r:id="rId4"/>
    <p:sldId id="258" r:id="rId5"/>
    <p:sldId id="259" r:id="rId6"/>
    <p:sldId id="260" r:id="rId7"/>
    <p:sldId id="261" r:id="rId8"/>
    <p:sldId id="262" r:id="rId9"/>
    <p:sldId id="263" r:id="rId10"/>
    <p:sldId id="265" r:id="rId11"/>
    <p:sldId id="267" r:id="rId12"/>
    <p:sldId id="268" r:id="rId13"/>
    <p:sldId id="269" r:id="rId14"/>
    <p:sldId id="270" r:id="rId15"/>
    <p:sldId id="271" r:id="rId16"/>
    <p:sldId id="302" r:id="rId17"/>
    <p:sldId id="303" r:id="rId18"/>
    <p:sldId id="304" r:id="rId19"/>
    <p:sldId id="281" r:id="rId20"/>
    <p:sldId id="282" r:id="rId21"/>
    <p:sldId id="305" r:id="rId22"/>
    <p:sldId id="283" r:id="rId23"/>
    <p:sldId id="287" r:id="rId24"/>
    <p:sldId id="312" r:id="rId25"/>
    <p:sldId id="313" r:id="rId26"/>
    <p:sldId id="288" r:id="rId27"/>
    <p:sldId id="299" r:id="rId28"/>
    <p:sldId id="307" r:id="rId29"/>
    <p:sldId id="308" r:id="rId30"/>
    <p:sldId id="309" r:id="rId31"/>
    <p:sldId id="310" r:id="rId32"/>
    <p:sldId id="296" r:id="rId33"/>
    <p:sldId id="306" r:id="rId34"/>
    <p:sldId id="311" r:id="rId35"/>
    <p:sldId id="301"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173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9"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es-ES" sz="4400" b="0" strike="noStrike" spc="-1">
                <a:solidFill>
                  <a:srgbClr val="000000"/>
                </a:solidFill>
                <a:latin typeface="Arial"/>
              </a:rPr>
              <a:t>Click to move the slide</a:t>
            </a:r>
          </a:p>
        </p:txBody>
      </p:sp>
      <p:sp>
        <p:nvSpPr>
          <p:cNvPr id="80"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r>
              <a:rPr lang="en-US" sz="2000" b="0" strike="noStrike" spc="-1">
                <a:latin typeface="Arial"/>
              </a:rPr>
              <a:t>Click to edit the notes format</a:t>
            </a:r>
          </a:p>
        </p:txBody>
      </p:sp>
      <p:sp>
        <p:nvSpPr>
          <p:cNvPr id="81"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r>
              <a:rPr lang="en-US" sz="1400" b="0" strike="noStrike" spc="-1">
                <a:latin typeface="Times New Roman"/>
              </a:rPr>
              <a:t>&lt;header&gt;</a:t>
            </a:r>
          </a:p>
        </p:txBody>
      </p:sp>
      <p:sp>
        <p:nvSpPr>
          <p:cNvPr id="82" name="PlaceHolder 4"/>
          <p:cNvSpPr>
            <a:spLocks noGrp="1"/>
          </p:cNvSpPr>
          <p:nvPr>
            <p:ph type="dt" idx="4"/>
          </p:nvPr>
        </p:nvSpPr>
        <p:spPr>
          <a:xfrm>
            <a:off x="4278960" y="0"/>
            <a:ext cx="3280680" cy="534240"/>
          </a:xfrm>
          <a:prstGeom prst="rect">
            <a:avLst/>
          </a:prstGeom>
          <a:noFill/>
          <a:ln w="0">
            <a:noFill/>
          </a:ln>
        </p:spPr>
        <p:txBody>
          <a:bodyPr lIns="0" tIns="0" rIns="0" bIns="0" anchor="t">
            <a:noAutofit/>
          </a:bodyPr>
          <a:lstStyle>
            <a:lvl1pPr algn="r">
              <a:buNone/>
              <a:defRPr lang="en-US" sz="1400" b="0" strike="noStrike" spc="-1">
                <a:latin typeface="Times New Roman"/>
              </a:defRPr>
            </a:lvl1pPr>
          </a:lstStyle>
          <a:p>
            <a:pPr algn="r">
              <a:buNone/>
            </a:pPr>
            <a:r>
              <a:rPr lang="en-US" sz="1400" b="0" strike="noStrike" spc="-1">
                <a:latin typeface="Times New Roman"/>
              </a:rPr>
              <a:t>&lt;date/time&gt;</a:t>
            </a:r>
          </a:p>
        </p:txBody>
      </p:sp>
      <p:sp>
        <p:nvSpPr>
          <p:cNvPr id="83" name="PlaceHolder 5"/>
          <p:cNvSpPr>
            <a:spLocks noGrp="1"/>
          </p:cNvSpPr>
          <p:nvPr>
            <p:ph type="ftr" idx="5"/>
          </p:nvPr>
        </p:nvSpPr>
        <p:spPr>
          <a:xfrm>
            <a:off x="0" y="10157400"/>
            <a:ext cx="3280680" cy="534240"/>
          </a:xfrm>
          <a:prstGeom prst="rect">
            <a:avLst/>
          </a:prstGeom>
          <a:noFill/>
          <a:ln w="0">
            <a:noFill/>
          </a:ln>
        </p:spPr>
        <p:txBody>
          <a:bodyPr lIns="0" tIns="0" rIns="0" bIns="0" anchor="b">
            <a:noAutofit/>
          </a:bodyPr>
          <a:lstStyle>
            <a:lvl1pPr>
              <a:defRPr lang="en-US" sz="1400" b="0" strike="noStrike" spc="-1">
                <a:latin typeface="Times New Roman"/>
              </a:defRPr>
            </a:lvl1pPr>
          </a:lstStyle>
          <a:p>
            <a:r>
              <a:rPr lang="en-US" sz="1400" b="0" strike="noStrike" spc="-1">
                <a:latin typeface="Times New Roman"/>
              </a:rPr>
              <a:t>&lt;footer&gt;</a:t>
            </a:r>
          </a:p>
        </p:txBody>
      </p:sp>
      <p:sp>
        <p:nvSpPr>
          <p:cNvPr id="84" name="PlaceHolder 6"/>
          <p:cNvSpPr>
            <a:spLocks noGrp="1"/>
          </p:cNvSpPr>
          <p:nvPr>
            <p:ph type="sldNum" idx="6"/>
          </p:nvPr>
        </p:nvSpPr>
        <p:spPr>
          <a:xfrm>
            <a:off x="4278960" y="10157400"/>
            <a:ext cx="3280680" cy="534240"/>
          </a:xfrm>
          <a:prstGeom prst="rect">
            <a:avLst/>
          </a:prstGeom>
          <a:noFill/>
          <a:ln w="0">
            <a:noFill/>
          </a:ln>
        </p:spPr>
        <p:txBody>
          <a:bodyPr lIns="0" tIns="0" rIns="0" bIns="0" anchor="b">
            <a:noAutofit/>
          </a:bodyPr>
          <a:lstStyle>
            <a:lvl1pPr algn="r">
              <a:buNone/>
              <a:defRPr lang="en-US" sz="1400" b="0" strike="noStrike" spc="-1">
                <a:latin typeface="Times New Roman"/>
              </a:defRPr>
            </a:lvl1pPr>
          </a:lstStyle>
          <a:p>
            <a:pPr algn="r">
              <a:buNone/>
            </a:pPr>
            <a:fld id="{BB3DD6FB-D753-4B87-AF3E-70476627477F}"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PlaceHolder 1"/>
          <p:cNvSpPr>
            <a:spLocks noGrp="1" noRot="1" noChangeAspect="1"/>
          </p:cNvSpPr>
          <p:nvPr>
            <p:ph type="sldImg"/>
          </p:nvPr>
        </p:nvSpPr>
        <p:spPr>
          <a:xfrm>
            <a:off x="1371600" y="1143000"/>
            <a:ext cx="4114800" cy="3086100"/>
          </a:xfrm>
          <a:prstGeom prst="rect">
            <a:avLst/>
          </a:prstGeom>
          <a:ln w="0">
            <a:noFill/>
          </a:ln>
        </p:spPr>
      </p:sp>
      <p:sp>
        <p:nvSpPr>
          <p:cNvPr id="26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62" name="PlaceHolder 3"/>
          <p:cNvSpPr>
            <a:spLocks noGrp="1"/>
          </p:cNvSpPr>
          <p:nvPr>
            <p:ph type="sldNum" idx="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C9CA22F5-4BC1-40C6-BCF7-86026E81FE86}" type="slidenum">
              <a:rPr lang="en-US" sz="1200" b="0" strike="noStrike" spc="-1">
                <a:latin typeface="Times New Roman"/>
              </a:rPr>
              <a:t>1</a:t>
            </a:fld>
            <a:endParaRPr lang="en-US"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8C77B451-9D58-44F4-A9E5-C5C6CD0AEB91}" type="slidenum">
              <a:t>‹#›</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s-ES" sz="4400" b="0" strike="noStrike" spc="-1">
              <a:solidFill>
                <a:srgbClr val="000000"/>
              </a:solidFill>
              <a:latin typeface="Arial"/>
            </a:endParaRPr>
          </a:p>
        </p:txBody>
      </p:sp>
      <p:sp>
        <p:nvSpPr>
          <p:cNvPr id="27" name="PlaceHolder 2"/>
          <p:cNvSpPr>
            <a:spLocks noGrp="1"/>
          </p:cNvSpPr>
          <p:nvPr>
            <p:ph/>
          </p:nvPr>
        </p:nvSpPr>
        <p:spPr>
          <a:xfrm>
            <a:off x="457200" y="1600200"/>
            <a:ext cx="822924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28" name="PlaceHolder 3"/>
          <p:cNvSpPr>
            <a:spLocks noGrp="1"/>
          </p:cNvSpPr>
          <p:nvPr>
            <p:ph/>
          </p:nvPr>
        </p:nvSpPr>
        <p:spPr>
          <a:xfrm>
            <a:off x="457200" y="3964320"/>
            <a:ext cx="822924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CDED0ED0-9578-477C-8068-6997B6221818}"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s-ES" sz="4400" b="0" strike="noStrike" spc="-1">
              <a:solidFill>
                <a:srgbClr val="000000"/>
              </a:solidFill>
              <a:latin typeface="Arial"/>
            </a:endParaRPr>
          </a:p>
        </p:txBody>
      </p:sp>
      <p:sp>
        <p:nvSpPr>
          <p:cNvPr id="30" name="PlaceHolder 2"/>
          <p:cNvSpPr>
            <a:spLocks noGrp="1"/>
          </p:cNvSpPr>
          <p:nvPr>
            <p:ph/>
          </p:nvPr>
        </p:nvSpPr>
        <p:spPr>
          <a:xfrm>
            <a:off x="457200" y="1600200"/>
            <a:ext cx="40158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31" name="PlaceHolder 3"/>
          <p:cNvSpPr>
            <a:spLocks noGrp="1"/>
          </p:cNvSpPr>
          <p:nvPr>
            <p:ph/>
          </p:nvPr>
        </p:nvSpPr>
        <p:spPr>
          <a:xfrm>
            <a:off x="4674240" y="1600200"/>
            <a:ext cx="40158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32" name="PlaceHolder 4"/>
          <p:cNvSpPr>
            <a:spLocks noGrp="1"/>
          </p:cNvSpPr>
          <p:nvPr>
            <p:ph/>
          </p:nvPr>
        </p:nvSpPr>
        <p:spPr>
          <a:xfrm>
            <a:off x="457200" y="3964320"/>
            <a:ext cx="40158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33" name="PlaceHolder 5"/>
          <p:cNvSpPr>
            <a:spLocks noGrp="1"/>
          </p:cNvSpPr>
          <p:nvPr>
            <p:ph/>
          </p:nvPr>
        </p:nvSpPr>
        <p:spPr>
          <a:xfrm>
            <a:off x="4674240" y="3964320"/>
            <a:ext cx="40158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D2C5A3B6-317D-4630-9ED6-6377A1B86A58}" type="slidenum">
              <a:t>‹#›</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s-ES" sz="4400" b="0" strike="noStrike" spc="-1">
              <a:solidFill>
                <a:srgbClr val="000000"/>
              </a:solidFill>
              <a:latin typeface="Arial"/>
            </a:endParaRPr>
          </a:p>
        </p:txBody>
      </p:sp>
      <p:sp>
        <p:nvSpPr>
          <p:cNvPr id="35" name="PlaceHolder 2"/>
          <p:cNvSpPr>
            <a:spLocks noGrp="1"/>
          </p:cNvSpPr>
          <p:nvPr>
            <p:ph/>
          </p:nvPr>
        </p:nvSpPr>
        <p:spPr>
          <a:xfrm>
            <a:off x="457200" y="1600200"/>
            <a:ext cx="26496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36" name="PlaceHolder 3"/>
          <p:cNvSpPr>
            <a:spLocks noGrp="1"/>
          </p:cNvSpPr>
          <p:nvPr>
            <p:ph/>
          </p:nvPr>
        </p:nvSpPr>
        <p:spPr>
          <a:xfrm>
            <a:off x="3239640" y="1600200"/>
            <a:ext cx="26496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37" name="PlaceHolder 4"/>
          <p:cNvSpPr>
            <a:spLocks noGrp="1"/>
          </p:cNvSpPr>
          <p:nvPr>
            <p:ph/>
          </p:nvPr>
        </p:nvSpPr>
        <p:spPr>
          <a:xfrm>
            <a:off x="6022080" y="1600200"/>
            <a:ext cx="26496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38" name="PlaceHolder 5"/>
          <p:cNvSpPr>
            <a:spLocks noGrp="1"/>
          </p:cNvSpPr>
          <p:nvPr>
            <p:ph/>
          </p:nvPr>
        </p:nvSpPr>
        <p:spPr>
          <a:xfrm>
            <a:off x="457200" y="3964320"/>
            <a:ext cx="26496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39" name="PlaceHolder 6"/>
          <p:cNvSpPr>
            <a:spLocks noGrp="1"/>
          </p:cNvSpPr>
          <p:nvPr>
            <p:ph/>
          </p:nvPr>
        </p:nvSpPr>
        <p:spPr>
          <a:xfrm>
            <a:off x="3239640" y="3964320"/>
            <a:ext cx="26496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40" name="PlaceHolder 7"/>
          <p:cNvSpPr>
            <a:spLocks noGrp="1"/>
          </p:cNvSpPr>
          <p:nvPr>
            <p:ph/>
          </p:nvPr>
        </p:nvSpPr>
        <p:spPr>
          <a:xfrm>
            <a:off x="6022080" y="3964320"/>
            <a:ext cx="26496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890ACBF5-1AB1-4CCB-BA08-87698FD1A589}" type="slidenum">
              <a:t>‹#›</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s-ES" sz="4400" b="0" strike="noStrike" spc="-1">
              <a:solidFill>
                <a:srgbClr val="000000"/>
              </a:solidFill>
              <a:latin typeface="Arial"/>
            </a:endParaRPr>
          </a:p>
        </p:txBody>
      </p:sp>
      <p:sp>
        <p:nvSpPr>
          <p:cNvPr id="44" name="PlaceHolder 2"/>
          <p:cNvSpPr>
            <a:spLocks noGrp="1"/>
          </p:cNvSpPr>
          <p:nvPr>
            <p:ph type="subTitle"/>
          </p:nvPr>
        </p:nvSpPr>
        <p:spPr>
          <a:xfrm>
            <a:off x="457200" y="1600200"/>
            <a:ext cx="8229240" cy="45255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s-ES" sz="4400" b="0" strike="noStrike" spc="-1">
              <a:solidFill>
                <a:srgbClr val="000000"/>
              </a:solidFill>
              <a:latin typeface="Arial"/>
            </a:endParaRPr>
          </a:p>
        </p:txBody>
      </p:sp>
      <p:sp>
        <p:nvSpPr>
          <p:cNvPr id="46" name="PlaceHolder 2"/>
          <p:cNvSpPr>
            <a:spLocks noGrp="1"/>
          </p:cNvSpPr>
          <p:nvPr>
            <p:ph/>
          </p:nvPr>
        </p:nvSpPr>
        <p:spPr>
          <a:xfrm>
            <a:off x="457200" y="1600200"/>
            <a:ext cx="8229240" cy="4525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s-ES" sz="4400" b="0" strike="noStrike" spc="-1">
              <a:solidFill>
                <a:srgbClr val="000000"/>
              </a:solidFill>
              <a:latin typeface="Arial"/>
            </a:endParaRPr>
          </a:p>
        </p:txBody>
      </p:sp>
      <p:sp>
        <p:nvSpPr>
          <p:cNvPr id="48" name="PlaceHolder 2"/>
          <p:cNvSpPr>
            <a:spLocks noGrp="1"/>
          </p:cNvSpPr>
          <p:nvPr>
            <p:ph/>
          </p:nvPr>
        </p:nvSpPr>
        <p:spPr>
          <a:xfrm>
            <a:off x="457200" y="1600200"/>
            <a:ext cx="4015800" cy="4525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49" name="PlaceHolder 3"/>
          <p:cNvSpPr>
            <a:spLocks noGrp="1"/>
          </p:cNvSpPr>
          <p:nvPr>
            <p:ph/>
          </p:nvPr>
        </p:nvSpPr>
        <p:spPr>
          <a:xfrm>
            <a:off x="4674240" y="1600200"/>
            <a:ext cx="4015800" cy="4525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s-ES" sz="44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457200" y="274680"/>
            <a:ext cx="8229240" cy="52977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s-ES" sz="4400" b="0" strike="noStrike" spc="-1">
              <a:solidFill>
                <a:srgbClr val="000000"/>
              </a:solidFill>
              <a:latin typeface="Arial"/>
            </a:endParaRPr>
          </a:p>
        </p:txBody>
      </p:sp>
      <p:sp>
        <p:nvSpPr>
          <p:cNvPr id="53" name="PlaceHolder 2"/>
          <p:cNvSpPr>
            <a:spLocks noGrp="1"/>
          </p:cNvSpPr>
          <p:nvPr>
            <p:ph/>
          </p:nvPr>
        </p:nvSpPr>
        <p:spPr>
          <a:xfrm>
            <a:off x="457200" y="1600200"/>
            <a:ext cx="40158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54" name="PlaceHolder 3"/>
          <p:cNvSpPr>
            <a:spLocks noGrp="1"/>
          </p:cNvSpPr>
          <p:nvPr>
            <p:ph/>
          </p:nvPr>
        </p:nvSpPr>
        <p:spPr>
          <a:xfrm>
            <a:off x="4674240" y="1600200"/>
            <a:ext cx="4015800" cy="4525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55" name="PlaceHolder 4"/>
          <p:cNvSpPr>
            <a:spLocks noGrp="1"/>
          </p:cNvSpPr>
          <p:nvPr>
            <p:ph/>
          </p:nvPr>
        </p:nvSpPr>
        <p:spPr>
          <a:xfrm>
            <a:off x="457200" y="3964320"/>
            <a:ext cx="40158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s-ES" sz="4400" b="0" strike="noStrike" spc="-1">
              <a:solidFill>
                <a:srgbClr val="000000"/>
              </a:solidFill>
              <a:latin typeface="Arial"/>
            </a:endParaRPr>
          </a:p>
        </p:txBody>
      </p:sp>
      <p:sp>
        <p:nvSpPr>
          <p:cNvPr id="6" name="PlaceHolder 2"/>
          <p:cNvSpPr>
            <a:spLocks noGrp="1"/>
          </p:cNvSpPr>
          <p:nvPr>
            <p:ph type="subTitle"/>
          </p:nvPr>
        </p:nvSpPr>
        <p:spPr>
          <a:xfrm>
            <a:off x="457200" y="1600200"/>
            <a:ext cx="8229240" cy="45255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2"/>
          </p:nvPr>
        </p:nvSpPr>
        <p:spPr/>
        <p:txBody>
          <a:bodyPr/>
          <a:lstStyle/>
          <a:p>
            <a:r>
              <a:t>Footer</a:t>
            </a:r>
          </a:p>
        </p:txBody>
      </p:sp>
      <p:sp>
        <p:nvSpPr>
          <p:cNvPr id="2" name="PlaceHolder 4"/>
          <p:cNvSpPr>
            <a:spLocks noGrp="1"/>
          </p:cNvSpPr>
          <p:nvPr>
            <p:ph type="sldNum" idx="3"/>
          </p:nvPr>
        </p:nvSpPr>
        <p:spPr/>
        <p:txBody>
          <a:bodyPr/>
          <a:lstStyle/>
          <a:p>
            <a:fld id="{7E8D264A-4835-4F31-85CC-23AC1AE15FF0}" type="slidenum">
              <a:t>‹#›</a:t>
            </a:fld>
            <a:endParaRPr/>
          </a:p>
        </p:txBody>
      </p:sp>
      <p:sp>
        <p:nvSpPr>
          <p:cNvPr id="3" name="PlaceHolder 5"/>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s-ES" sz="4400" b="0" strike="noStrike" spc="-1">
              <a:solidFill>
                <a:srgbClr val="000000"/>
              </a:solidFill>
              <a:latin typeface="Arial"/>
            </a:endParaRPr>
          </a:p>
        </p:txBody>
      </p:sp>
      <p:sp>
        <p:nvSpPr>
          <p:cNvPr id="57" name="PlaceHolder 2"/>
          <p:cNvSpPr>
            <a:spLocks noGrp="1"/>
          </p:cNvSpPr>
          <p:nvPr>
            <p:ph/>
          </p:nvPr>
        </p:nvSpPr>
        <p:spPr>
          <a:xfrm>
            <a:off x="457200" y="1600200"/>
            <a:ext cx="4015800" cy="4525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58" name="PlaceHolder 3"/>
          <p:cNvSpPr>
            <a:spLocks noGrp="1"/>
          </p:cNvSpPr>
          <p:nvPr>
            <p:ph/>
          </p:nvPr>
        </p:nvSpPr>
        <p:spPr>
          <a:xfrm>
            <a:off x="4674240" y="1600200"/>
            <a:ext cx="40158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59" name="PlaceHolder 4"/>
          <p:cNvSpPr>
            <a:spLocks noGrp="1"/>
          </p:cNvSpPr>
          <p:nvPr>
            <p:ph/>
          </p:nvPr>
        </p:nvSpPr>
        <p:spPr>
          <a:xfrm>
            <a:off x="4674240" y="3964320"/>
            <a:ext cx="40158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s-ES" sz="4400" b="0" strike="noStrike" spc="-1">
              <a:solidFill>
                <a:srgbClr val="000000"/>
              </a:solidFill>
              <a:latin typeface="Arial"/>
            </a:endParaRPr>
          </a:p>
        </p:txBody>
      </p:sp>
      <p:sp>
        <p:nvSpPr>
          <p:cNvPr id="61" name="PlaceHolder 2"/>
          <p:cNvSpPr>
            <a:spLocks noGrp="1"/>
          </p:cNvSpPr>
          <p:nvPr>
            <p:ph/>
          </p:nvPr>
        </p:nvSpPr>
        <p:spPr>
          <a:xfrm>
            <a:off x="457200" y="1600200"/>
            <a:ext cx="40158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62" name="PlaceHolder 3"/>
          <p:cNvSpPr>
            <a:spLocks noGrp="1"/>
          </p:cNvSpPr>
          <p:nvPr>
            <p:ph/>
          </p:nvPr>
        </p:nvSpPr>
        <p:spPr>
          <a:xfrm>
            <a:off x="4674240" y="1600200"/>
            <a:ext cx="40158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63" name="PlaceHolder 4"/>
          <p:cNvSpPr>
            <a:spLocks noGrp="1"/>
          </p:cNvSpPr>
          <p:nvPr>
            <p:ph/>
          </p:nvPr>
        </p:nvSpPr>
        <p:spPr>
          <a:xfrm>
            <a:off x="457200" y="3964320"/>
            <a:ext cx="822924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s-ES" sz="4400" b="0" strike="noStrike" spc="-1">
              <a:solidFill>
                <a:srgbClr val="000000"/>
              </a:solidFill>
              <a:latin typeface="Arial"/>
            </a:endParaRPr>
          </a:p>
        </p:txBody>
      </p:sp>
      <p:sp>
        <p:nvSpPr>
          <p:cNvPr id="65" name="PlaceHolder 2"/>
          <p:cNvSpPr>
            <a:spLocks noGrp="1"/>
          </p:cNvSpPr>
          <p:nvPr>
            <p:ph/>
          </p:nvPr>
        </p:nvSpPr>
        <p:spPr>
          <a:xfrm>
            <a:off x="457200" y="1600200"/>
            <a:ext cx="822924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66" name="PlaceHolder 3"/>
          <p:cNvSpPr>
            <a:spLocks noGrp="1"/>
          </p:cNvSpPr>
          <p:nvPr>
            <p:ph/>
          </p:nvPr>
        </p:nvSpPr>
        <p:spPr>
          <a:xfrm>
            <a:off x="457200" y="3964320"/>
            <a:ext cx="822924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s-ES" sz="4400" b="0" strike="noStrike" spc="-1">
              <a:solidFill>
                <a:srgbClr val="000000"/>
              </a:solidFill>
              <a:latin typeface="Arial"/>
            </a:endParaRPr>
          </a:p>
        </p:txBody>
      </p:sp>
      <p:sp>
        <p:nvSpPr>
          <p:cNvPr id="68" name="PlaceHolder 2"/>
          <p:cNvSpPr>
            <a:spLocks noGrp="1"/>
          </p:cNvSpPr>
          <p:nvPr>
            <p:ph/>
          </p:nvPr>
        </p:nvSpPr>
        <p:spPr>
          <a:xfrm>
            <a:off x="457200" y="1600200"/>
            <a:ext cx="40158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69" name="PlaceHolder 3"/>
          <p:cNvSpPr>
            <a:spLocks noGrp="1"/>
          </p:cNvSpPr>
          <p:nvPr>
            <p:ph/>
          </p:nvPr>
        </p:nvSpPr>
        <p:spPr>
          <a:xfrm>
            <a:off x="4674240" y="1600200"/>
            <a:ext cx="40158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70" name="PlaceHolder 4"/>
          <p:cNvSpPr>
            <a:spLocks noGrp="1"/>
          </p:cNvSpPr>
          <p:nvPr>
            <p:ph/>
          </p:nvPr>
        </p:nvSpPr>
        <p:spPr>
          <a:xfrm>
            <a:off x="457200" y="3964320"/>
            <a:ext cx="40158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71" name="PlaceHolder 5"/>
          <p:cNvSpPr>
            <a:spLocks noGrp="1"/>
          </p:cNvSpPr>
          <p:nvPr>
            <p:ph/>
          </p:nvPr>
        </p:nvSpPr>
        <p:spPr>
          <a:xfrm>
            <a:off x="4674240" y="3964320"/>
            <a:ext cx="40158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s-ES" sz="4400" b="0" strike="noStrike" spc="-1">
              <a:solidFill>
                <a:srgbClr val="000000"/>
              </a:solidFill>
              <a:latin typeface="Arial"/>
            </a:endParaRPr>
          </a:p>
        </p:txBody>
      </p:sp>
      <p:sp>
        <p:nvSpPr>
          <p:cNvPr id="73" name="PlaceHolder 2"/>
          <p:cNvSpPr>
            <a:spLocks noGrp="1"/>
          </p:cNvSpPr>
          <p:nvPr>
            <p:ph/>
          </p:nvPr>
        </p:nvSpPr>
        <p:spPr>
          <a:xfrm>
            <a:off x="457200" y="1600200"/>
            <a:ext cx="26496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74" name="PlaceHolder 3"/>
          <p:cNvSpPr>
            <a:spLocks noGrp="1"/>
          </p:cNvSpPr>
          <p:nvPr>
            <p:ph/>
          </p:nvPr>
        </p:nvSpPr>
        <p:spPr>
          <a:xfrm>
            <a:off x="3239640" y="1600200"/>
            <a:ext cx="26496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75" name="PlaceHolder 4"/>
          <p:cNvSpPr>
            <a:spLocks noGrp="1"/>
          </p:cNvSpPr>
          <p:nvPr>
            <p:ph/>
          </p:nvPr>
        </p:nvSpPr>
        <p:spPr>
          <a:xfrm>
            <a:off x="6022080" y="1600200"/>
            <a:ext cx="26496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76" name="PlaceHolder 5"/>
          <p:cNvSpPr>
            <a:spLocks noGrp="1"/>
          </p:cNvSpPr>
          <p:nvPr>
            <p:ph/>
          </p:nvPr>
        </p:nvSpPr>
        <p:spPr>
          <a:xfrm>
            <a:off x="457200" y="3964320"/>
            <a:ext cx="26496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77" name="PlaceHolder 6"/>
          <p:cNvSpPr>
            <a:spLocks noGrp="1"/>
          </p:cNvSpPr>
          <p:nvPr>
            <p:ph/>
          </p:nvPr>
        </p:nvSpPr>
        <p:spPr>
          <a:xfrm>
            <a:off x="3239640" y="3964320"/>
            <a:ext cx="26496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78" name="PlaceHolder 7"/>
          <p:cNvSpPr>
            <a:spLocks noGrp="1"/>
          </p:cNvSpPr>
          <p:nvPr>
            <p:ph/>
          </p:nvPr>
        </p:nvSpPr>
        <p:spPr>
          <a:xfrm>
            <a:off x="6022080" y="3964320"/>
            <a:ext cx="26496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s-ES" sz="4400" b="0" strike="noStrike" spc="-1">
              <a:solidFill>
                <a:srgbClr val="000000"/>
              </a:solidFill>
              <a:latin typeface="Arial"/>
            </a:endParaRPr>
          </a:p>
        </p:txBody>
      </p:sp>
      <p:sp>
        <p:nvSpPr>
          <p:cNvPr id="8" name="PlaceHolder 2"/>
          <p:cNvSpPr>
            <a:spLocks noGrp="1"/>
          </p:cNvSpPr>
          <p:nvPr>
            <p:ph/>
          </p:nvPr>
        </p:nvSpPr>
        <p:spPr>
          <a:xfrm>
            <a:off x="457200" y="1600200"/>
            <a:ext cx="8229240" cy="4525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3EEB1ACE-484B-4F25-B6CD-06F512EB3ADA}"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s-ES" sz="4400" b="0" strike="noStrike" spc="-1">
              <a:solidFill>
                <a:srgbClr val="000000"/>
              </a:solidFill>
              <a:latin typeface="Arial"/>
            </a:endParaRPr>
          </a:p>
        </p:txBody>
      </p:sp>
      <p:sp>
        <p:nvSpPr>
          <p:cNvPr id="10" name="PlaceHolder 2"/>
          <p:cNvSpPr>
            <a:spLocks noGrp="1"/>
          </p:cNvSpPr>
          <p:nvPr>
            <p:ph/>
          </p:nvPr>
        </p:nvSpPr>
        <p:spPr>
          <a:xfrm>
            <a:off x="457200" y="1600200"/>
            <a:ext cx="4015800" cy="4525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11" name="PlaceHolder 3"/>
          <p:cNvSpPr>
            <a:spLocks noGrp="1"/>
          </p:cNvSpPr>
          <p:nvPr>
            <p:ph/>
          </p:nvPr>
        </p:nvSpPr>
        <p:spPr>
          <a:xfrm>
            <a:off x="4674240" y="1600200"/>
            <a:ext cx="4015800" cy="4525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EA3BB49D-CEED-4173-A1F6-104595EA8C40}"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s-ES" sz="4400" b="0" strike="noStrike" spc="-1">
              <a:solidFill>
                <a:srgbClr val="000000"/>
              </a:solidFill>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E7F2EA1B-614B-4A82-B075-414E4260958B}"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74680"/>
            <a:ext cx="8229240" cy="52977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6E09FCA6-1C1C-4F5D-9806-534F61C723D2}"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s-ES" sz="4400" b="0" strike="noStrike" spc="-1">
              <a:solidFill>
                <a:srgbClr val="000000"/>
              </a:solidFill>
              <a:latin typeface="Arial"/>
            </a:endParaRPr>
          </a:p>
        </p:txBody>
      </p:sp>
      <p:sp>
        <p:nvSpPr>
          <p:cNvPr id="15" name="PlaceHolder 2"/>
          <p:cNvSpPr>
            <a:spLocks noGrp="1"/>
          </p:cNvSpPr>
          <p:nvPr>
            <p:ph/>
          </p:nvPr>
        </p:nvSpPr>
        <p:spPr>
          <a:xfrm>
            <a:off x="457200" y="1600200"/>
            <a:ext cx="40158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16" name="PlaceHolder 3"/>
          <p:cNvSpPr>
            <a:spLocks noGrp="1"/>
          </p:cNvSpPr>
          <p:nvPr>
            <p:ph/>
          </p:nvPr>
        </p:nvSpPr>
        <p:spPr>
          <a:xfrm>
            <a:off x="4674240" y="1600200"/>
            <a:ext cx="4015800" cy="4525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17" name="PlaceHolder 4"/>
          <p:cNvSpPr>
            <a:spLocks noGrp="1"/>
          </p:cNvSpPr>
          <p:nvPr>
            <p:ph/>
          </p:nvPr>
        </p:nvSpPr>
        <p:spPr>
          <a:xfrm>
            <a:off x="457200" y="3964320"/>
            <a:ext cx="40158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EA29BBF5-3227-47C8-A5C5-C785A9A9D9AC}"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s-ES" sz="4400" b="0" strike="noStrike" spc="-1">
              <a:solidFill>
                <a:srgbClr val="000000"/>
              </a:solidFill>
              <a:latin typeface="Arial"/>
            </a:endParaRPr>
          </a:p>
        </p:txBody>
      </p:sp>
      <p:sp>
        <p:nvSpPr>
          <p:cNvPr id="19" name="PlaceHolder 2"/>
          <p:cNvSpPr>
            <a:spLocks noGrp="1"/>
          </p:cNvSpPr>
          <p:nvPr>
            <p:ph/>
          </p:nvPr>
        </p:nvSpPr>
        <p:spPr>
          <a:xfrm>
            <a:off x="457200" y="1600200"/>
            <a:ext cx="4015800" cy="4525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20" name="PlaceHolder 3"/>
          <p:cNvSpPr>
            <a:spLocks noGrp="1"/>
          </p:cNvSpPr>
          <p:nvPr>
            <p:ph/>
          </p:nvPr>
        </p:nvSpPr>
        <p:spPr>
          <a:xfrm>
            <a:off x="4674240" y="1600200"/>
            <a:ext cx="40158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21" name="PlaceHolder 4"/>
          <p:cNvSpPr>
            <a:spLocks noGrp="1"/>
          </p:cNvSpPr>
          <p:nvPr>
            <p:ph/>
          </p:nvPr>
        </p:nvSpPr>
        <p:spPr>
          <a:xfrm>
            <a:off x="4674240" y="3964320"/>
            <a:ext cx="40158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B0116B66-36F9-470F-8C44-312D45343A13}"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s-ES" sz="4400" b="0" strike="noStrike" spc="-1">
              <a:solidFill>
                <a:srgbClr val="000000"/>
              </a:solidFill>
              <a:latin typeface="Arial"/>
            </a:endParaRPr>
          </a:p>
        </p:txBody>
      </p:sp>
      <p:sp>
        <p:nvSpPr>
          <p:cNvPr id="23" name="PlaceHolder 2"/>
          <p:cNvSpPr>
            <a:spLocks noGrp="1"/>
          </p:cNvSpPr>
          <p:nvPr>
            <p:ph/>
          </p:nvPr>
        </p:nvSpPr>
        <p:spPr>
          <a:xfrm>
            <a:off x="457200" y="1600200"/>
            <a:ext cx="40158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24" name="PlaceHolder 3"/>
          <p:cNvSpPr>
            <a:spLocks noGrp="1"/>
          </p:cNvSpPr>
          <p:nvPr>
            <p:ph/>
          </p:nvPr>
        </p:nvSpPr>
        <p:spPr>
          <a:xfrm>
            <a:off x="4674240" y="1600200"/>
            <a:ext cx="401580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25" name="PlaceHolder 4"/>
          <p:cNvSpPr>
            <a:spLocks noGrp="1"/>
          </p:cNvSpPr>
          <p:nvPr>
            <p:ph/>
          </p:nvPr>
        </p:nvSpPr>
        <p:spPr>
          <a:xfrm>
            <a:off x="457200" y="3964320"/>
            <a:ext cx="8229240" cy="2158560"/>
          </a:xfrm>
          <a:prstGeom prst="rect">
            <a:avLst/>
          </a:prstGeom>
          <a:noFill/>
          <a:ln w="0">
            <a:noFill/>
          </a:ln>
        </p:spPr>
        <p:txBody>
          <a:bodyPr lIns="0" tIns="0" rIns="0" bIns="0" anchor="t">
            <a:normAutofit/>
          </a:bodyPr>
          <a:lstStyle/>
          <a:p>
            <a:endParaRPr lang="es-ES" sz="3200" b="0" strike="noStrike" spc="-1">
              <a:solidFill>
                <a:srgbClr val="000000"/>
              </a:solidFill>
              <a:latin typeface="Arial"/>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3393E0D8-E550-4F7A-BA16-4F99F14FEFDD}"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143000" y="1122480"/>
            <a:ext cx="6857640" cy="2387160"/>
          </a:xfrm>
          <a:prstGeom prst="rect">
            <a:avLst/>
          </a:prstGeom>
          <a:noFill/>
          <a:ln w="0">
            <a:noFill/>
          </a:ln>
        </p:spPr>
        <p:txBody>
          <a:bodyPr numCol="1" spcCol="0" anchor="b">
            <a:noAutofit/>
          </a:bodyPr>
          <a:lstStyle/>
          <a:p>
            <a:pPr algn="ctr">
              <a:lnSpc>
                <a:spcPct val="100000"/>
              </a:lnSpc>
              <a:buNone/>
            </a:pPr>
            <a:r>
              <a:rPr lang="en-US" sz="6000" b="0" strike="noStrike" spc="-1">
                <a:solidFill>
                  <a:srgbClr val="000000"/>
                </a:solidFill>
                <a:latin typeface="Arial"/>
              </a:rPr>
              <a:t>Click to edit Master title style</a:t>
            </a:r>
            <a:endParaRPr lang="es-ES" sz="6000" b="0" strike="noStrike" spc="-1">
              <a:solidFill>
                <a:srgbClr val="000000"/>
              </a:solidFill>
              <a:latin typeface="Arial"/>
            </a:endParaRPr>
          </a:p>
        </p:txBody>
      </p:sp>
      <p:sp>
        <p:nvSpPr>
          <p:cNvPr id="6" name="PlaceHolder 2"/>
          <p:cNvSpPr>
            <a:spLocks noGrp="1"/>
          </p:cNvSpPr>
          <p:nvPr>
            <p:ph type="dt" idx="1"/>
          </p:nvPr>
        </p:nvSpPr>
        <p:spPr>
          <a:xfrm>
            <a:off x="457200" y="6245280"/>
            <a:ext cx="2133360" cy="475920"/>
          </a:xfrm>
          <a:prstGeom prst="rect">
            <a:avLst/>
          </a:prstGeom>
          <a:noFill/>
          <a:ln w="0">
            <a:noFill/>
          </a:ln>
        </p:spPr>
        <p:txBody>
          <a:bodyPr numCol="1" spcCol="0" anchor="t">
            <a:noAutofit/>
          </a:bodyPr>
          <a:lstStyle>
            <a:lvl1pPr>
              <a:defRPr lang="en-US" sz="1400" b="0" strike="noStrike" spc="-1">
                <a:latin typeface="Times New Roman"/>
              </a:defRPr>
            </a:lvl1pPr>
          </a:lstStyle>
          <a:p>
            <a:r>
              <a:rPr lang="en-US" sz="1400" b="0" strike="noStrike" spc="-1">
                <a:latin typeface="Times New Roman"/>
              </a:rPr>
              <a:t>&lt;date/time&gt;</a:t>
            </a:r>
          </a:p>
        </p:txBody>
      </p:sp>
      <p:sp>
        <p:nvSpPr>
          <p:cNvPr id="2" name="PlaceHolder 3"/>
          <p:cNvSpPr>
            <a:spLocks noGrp="1"/>
          </p:cNvSpPr>
          <p:nvPr>
            <p:ph type="ftr" idx="2"/>
          </p:nvPr>
        </p:nvSpPr>
        <p:spPr>
          <a:xfrm>
            <a:off x="3124080" y="6245280"/>
            <a:ext cx="2895120" cy="475920"/>
          </a:xfrm>
          <a:prstGeom prst="rect">
            <a:avLst/>
          </a:prstGeom>
          <a:noFill/>
          <a:ln w="0">
            <a:noFill/>
          </a:ln>
        </p:spPr>
        <p:txBody>
          <a:bodyPr numCol="1" spcCol="0" anchor="t">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3" name="PlaceHolder 4"/>
          <p:cNvSpPr>
            <a:spLocks noGrp="1"/>
          </p:cNvSpPr>
          <p:nvPr>
            <p:ph type="sldNum" idx="3"/>
          </p:nvPr>
        </p:nvSpPr>
        <p:spPr>
          <a:xfrm>
            <a:off x="6553080" y="6245280"/>
            <a:ext cx="2133360" cy="475920"/>
          </a:xfrm>
          <a:prstGeom prst="rect">
            <a:avLst/>
          </a:prstGeom>
          <a:noFill/>
          <a:ln w="0">
            <a:noFill/>
          </a:ln>
        </p:spPr>
        <p:txBody>
          <a:bodyPr numCol="1" spcCol="0" anchor="t">
            <a:noAutofit/>
          </a:bodyPr>
          <a:lstStyle>
            <a:lvl1pPr algn="r">
              <a:lnSpc>
                <a:spcPct val="100000"/>
              </a:lnSpc>
              <a:buNone/>
              <a:defRPr lang="es-ES" sz="1400" b="0" strike="noStrike" spc="-1">
                <a:solidFill>
                  <a:srgbClr val="000000"/>
                </a:solidFill>
                <a:latin typeface="Arial"/>
              </a:defRPr>
            </a:lvl1pPr>
          </a:lstStyle>
          <a:p>
            <a:pPr algn="r">
              <a:lnSpc>
                <a:spcPct val="100000"/>
              </a:lnSpc>
              <a:buNone/>
            </a:pPr>
            <a:fld id="{00C5033C-C5C1-4A14-9D35-D75D28B06440}" type="slidenum">
              <a:rPr lang="es-ES" sz="1400" b="0" strike="noStrike" spc="-1">
                <a:solidFill>
                  <a:srgbClr val="000000"/>
                </a:solidFill>
                <a:latin typeface="Arial"/>
              </a:rPr>
              <a:t>‹#›</a:t>
            </a:fld>
            <a:endParaRPr lang="en-US" sz="1400" b="0" strike="noStrike" spc="-1">
              <a:latin typeface="Times New Roman"/>
            </a:endParaRPr>
          </a:p>
        </p:txBody>
      </p:sp>
      <p:sp>
        <p:nvSpPr>
          <p:cNvPr id="4" name="PlaceHolder 5"/>
          <p:cNvSpPr>
            <a:spLocks noGrp="1"/>
          </p:cNvSpPr>
          <p:nvPr>
            <p:ph type="body"/>
          </p:nvPr>
        </p:nvSpPr>
        <p:spPr>
          <a:xfrm>
            <a:off x="457200" y="1604520"/>
            <a:ext cx="82292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s-ES"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s-ES" sz="2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s-ES" sz="20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s-ES"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s-E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s-E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s-E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sp>
        <p:nvSpPr>
          <p:cNvPr id="41" name="PlaceHolder 1"/>
          <p:cNvSpPr>
            <a:spLocks noGrp="1"/>
          </p:cNvSpPr>
          <p:nvPr>
            <p:ph type="body"/>
          </p:nvPr>
        </p:nvSpPr>
        <p:spPr>
          <a:xfrm>
            <a:off x="457200" y="1600200"/>
            <a:ext cx="8229240" cy="4525560"/>
          </a:xfrm>
          <a:prstGeom prst="rect">
            <a:avLst/>
          </a:prstGeom>
          <a:noFill/>
          <a:ln w="0">
            <a:noFill/>
          </a:ln>
        </p:spPr>
        <p:txBody>
          <a:bodyPr numCol="1" spcCol="0" anchor="t">
            <a:noAutofit/>
          </a:bodyPr>
          <a:lstStyle/>
          <a:p>
            <a:pPr marL="343080" indent="-343080">
              <a:lnSpc>
                <a:spcPct val="100000"/>
              </a:lnSpc>
              <a:spcBef>
                <a:spcPts val="641"/>
              </a:spcBef>
              <a:buClr>
                <a:srgbClr val="000000"/>
              </a:buClr>
              <a:buFont typeface="Symbol" charset="2"/>
              <a:buChar char=""/>
            </a:pPr>
            <a:r>
              <a:rPr lang="en-US" sz="3200" b="0" strike="noStrike" spc="-1">
                <a:solidFill>
                  <a:srgbClr val="000000"/>
                </a:solidFill>
                <a:latin typeface="Arial"/>
              </a:rPr>
              <a:t>Click to edit Master text styles</a:t>
            </a:r>
            <a:endParaRPr lang="es-ES" sz="3200" b="0" strike="noStrike" spc="-1">
              <a:solidFill>
                <a:srgbClr val="000000"/>
              </a:solidFill>
              <a:latin typeface="Arial"/>
            </a:endParaRPr>
          </a:p>
          <a:p>
            <a:pPr marL="743040" lvl="1" indent="-285840">
              <a:lnSpc>
                <a:spcPct val="100000"/>
              </a:lnSpc>
              <a:spcBef>
                <a:spcPts val="561"/>
              </a:spcBef>
              <a:buClr>
                <a:srgbClr val="000000"/>
              </a:buClr>
              <a:buFont typeface="Symbol" charset="2"/>
              <a:buChar char=""/>
            </a:pPr>
            <a:r>
              <a:rPr lang="en-US" sz="2800" b="0" strike="noStrike" spc="-1">
                <a:solidFill>
                  <a:srgbClr val="000000"/>
                </a:solidFill>
                <a:latin typeface="Arial"/>
              </a:rPr>
              <a:t>Second level</a:t>
            </a:r>
            <a:endParaRPr lang="es-ES" sz="2800" b="0" strike="noStrike" spc="-1">
              <a:solidFill>
                <a:srgbClr val="000000"/>
              </a:solidFill>
              <a:latin typeface="Arial"/>
            </a:endParaRPr>
          </a:p>
          <a:p>
            <a:pPr marL="1143000" lvl="2" indent="-228600">
              <a:lnSpc>
                <a:spcPct val="100000"/>
              </a:lnSpc>
              <a:spcBef>
                <a:spcPts val="479"/>
              </a:spcBef>
              <a:buClr>
                <a:srgbClr val="000000"/>
              </a:buClr>
              <a:buFont typeface="Symbol" charset="2"/>
              <a:buChar char=""/>
            </a:pPr>
            <a:r>
              <a:rPr lang="en-US" sz="2400" b="0" strike="noStrike" spc="-1">
                <a:solidFill>
                  <a:srgbClr val="000000"/>
                </a:solidFill>
                <a:latin typeface="Arial"/>
              </a:rPr>
              <a:t>Third level</a:t>
            </a:r>
            <a:endParaRPr lang="es-ES" sz="2400" b="0" strike="noStrike" spc="-1">
              <a:solidFill>
                <a:srgbClr val="000000"/>
              </a:solidFill>
              <a:latin typeface="Arial"/>
            </a:endParaRPr>
          </a:p>
          <a:p>
            <a:pPr marL="1600200" lvl="3" indent="-228600">
              <a:lnSpc>
                <a:spcPct val="100000"/>
              </a:lnSpc>
              <a:spcBef>
                <a:spcPts val="400"/>
              </a:spcBef>
              <a:buClr>
                <a:srgbClr val="000000"/>
              </a:buClr>
              <a:buFont typeface="Symbol" charset="2"/>
              <a:buChar char=""/>
            </a:pPr>
            <a:r>
              <a:rPr lang="en-US" sz="2000" b="0" strike="noStrike" spc="-1">
                <a:solidFill>
                  <a:srgbClr val="000000"/>
                </a:solidFill>
                <a:latin typeface="Arial"/>
              </a:rPr>
              <a:t>Fourth level</a:t>
            </a:r>
            <a:endParaRPr lang="es-ES" sz="2000" b="0" strike="noStrike" spc="-1">
              <a:solidFill>
                <a:srgbClr val="000000"/>
              </a:solidFill>
              <a:latin typeface="Arial"/>
            </a:endParaRPr>
          </a:p>
          <a:p>
            <a:pPr marL="2057400" lvl="4" indent="-228600">
              <a:lnSpc>
                <a:spcPct val="100000"/>
              </a:lnSpc>
              <a:spcBef>
                <a:spcPts val="400"/>
              </a:spcBef>
              <a:buClr>
                <a:srgbClr val="000000"/>
              </a:buClr>
              <a:buFont typeface="StarSymbol"/>
              <a:buChar char="»"/>
            </a:pPr>
            <a:r>
              <a:rPr lang="en-US" sz="2000" b="0" strike="noStrike" spc="-1">
                <a:solidFill>
                  <a:srgbClr val="000000"/>
                </a:solidFill>
                <a:latin typeface="Arial"/>
              </a:rPr>
              <a:t>Fifth level</a:t>
            </a:r>
            <a:endParaRPr lang="es-ES" sz="2000" b="0" strike="noStrike" spc="-1">
              <a:solidFill>
                <a:srgbClr val="000000"/>
              </a:solidFill>
              <a:latin typeface="Arial"/>
            </a:endParaRPr>
          </a:p>
        </p:txBody>
      </p:sp>
      <p:sp>
        <p:nvSpPr>
          <p:cNvPr id="42" name="PlaceHolder 2"/>
          <p:cNvSpPr>
            <a:spLocks noGrp="1"/>
          </p:cNvSpPr>
          <p:nvPr>
            <p:ph type="title"/>
          </p:nvPr>
        </p:nvSpPr>
        <p:spPr>
          <a:xfrm>
            <a:off x="457200" y="274680"/>
            <a:ext cx="8229240" cy="1142640"/>
          </a:xfrm>
          <a:prstGeom prst="rect">
            <a:avLst/>
          </a:prstGeom>
          <a:noFill/>
          <a:ln w="0">
            <a:noFill/>
          </a:ln>
        </p:spPr>
        <p:txBody>
          <a:bodyPr numCol="1" spcCol="0" anchor="ctr">
            <a:noAutofit/>
          </a:bodyPr>
          <a:lstStyle/>
          <a:p>
            <a:pPr algn="ctr">
              <a:lnSpc>
                <a:spcPct val="100000"/>
              </a:lnSpc>
              <a:buNone/>
            </a:pPr>
            <a:r>
              <a:rPr lang="en-US" sz="4400" b="0" strike="noStrike" spc="-1">
                <a:solidFill>
                  <a:srgbClr val="000000"/>
                </a:solidFill>
                <a:latin typeface="Arial"/>
              </a:rPr>
              <a:t>Click to edit Master title style</a:t>
            </a:r>
            <a:endParaRPr lang="es-ES" sz="4400" b="0" strike="noStrike" spc="-1">
              <a:solidFill>
                <a:srgbClr val="000000"/>
              </a:solidFill>
              <a:latin typeface="Arial"/>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2.vml"/><Relationship Id="rId4" Type="http://schemas.openxmlformats.org/officeDocument/2006/relationships/image" Target="../media/image9.wmf"/></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3.vml"/><Relationship Id="rId4" Type="http://schemas.openxmlformats.org/officeDocument/2006/relationships/image" Target="../media/image11.wmf"/></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7.w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85" name="PlaceHolder 1"/>
          <p:cNvSpPr>
            <a:spLocks noGrp="1"/>
          </p:cNvSpPr>
          <p:nvPr>
            <p:ph type="title"/>
          </p:nvPr>
        </p:nvSpPr>
        <p:spPr>
          <a:xfrm>
            <a:off x="107639" y="5661360"/>
            <a:ext cx="6149725" cy="544320"/>
          </a:xfrm>
          <a:prstGeom prst="rect">
            <a:avLst/>
          </a:prstGeom>
          <a:noFill/>
          <a:ln w="0">
            <a:noFill/>
          </a:ln>
        </p:spPr>
        <p:txBody>
          <a:bodyPr numCol="1" spcCol="0" anchor="ctr">
            <a:noAutofit/>
          </a:bodyPr>
          <a:lstStyle/>
          <a:p>
            <a:pPr>
              <a:lnSpc>
                <a:spcPct val="100000"/>
              </a:lnSpc>
              <a:buNone/>
            </a:pPr>
            <a:r>
              <a:rPr lang="en-US" sz="1400" b="0" strike="noStrike" spc="-1" dirty="0">
                <a:solidFill>
                  <a:srgbClr val="000000"/>
                </a:solidFill>
                <a:latin typeface="Arial"/>
              </a:rPr>
              <a:t>Movie Recommendation System using K-means Clustering</a:t>
            </a:r>
            <a:br>
              <a:rPr lang="en-US" sz="1400" b="0" strike="noStrike" spc="-1" dirty="0">
                <a:solidFill>
                  <a:srgbClr val="000000"/>
                </a:solidFill>
                <a:latin typeface="Arial"/>
              </a:rPr>
            </a:br>
            <a:r>
              <a:rPr lang="en-US" sz="1400" b="0" strike="noStrike" spc="-1" dirty="0">
                <a:solidFill>
                  <a:srgbClr val="000000"/>
                </a:solidFill>
                <a:latin typeface="Arial"/>
              </a:rPr>
              <a:t>Big data course, KNTU university</a:t>
            </a:r>
            <a:br>
              <a:rPr lang="en-US" sz="1400" b="0" strike="noStrike" spc="-1" dirty="0">
                <a:solidFill>
                  <a:srgbClr val="000000"/>
                </a:solidFill>
                <a:latin typeface="Arial"/>
              </a:rPr>
            </a:br>
            <a:r>
              <a:rPr lang="en-US" sz="1400" b="0" strike="noStrike" spc="-1" dirty="0">
                <a:solidFill>
                  <a:srgbClr val="000000"/>
                </a:solidFill>
                <a:latin typeface="Arial"/>
              </a:rPr>
              <a:t>Teacher: Dr. Azadi</a:t>
            </a:r>
            <a:br>
              <a:rPr lang="en-US" sz="1400" b="0" strike="noStrike" spc="-1" dirty="0">
                <a:solidFill>
                  <a:srgbClr val="000000"/>
                </a:solidFill>
                <a:latin typeface="Arial"/>
              </a:rPr>
            </a:br>
            <a:r>
              <a:rPr lang="en-US" sz="1400" b="0" strike="noStrike" spc="-1" dirty="0">
                <a:solidFill>
                  <a:srgbClr val="000000"/>
                </a:solidFill>
                <a:latin typeface="Arial"/>
              </a:rPr>
              <a:t>Student: Saber </a:t>
            </a:r>
            <a:r>
              <a:rPr lang="en-US" sz="1400" b="0" strike="noStrike" spc="-1" dirty="0" err="1">
                <a:solidFill>
                  <a:srgbClr val="000000"/>
                </a:solidFill>
                <a:latin typeface="Arial"/>
              </a:rPr>
              <a:t>Jabarzadeh</a:t>
            </a:r>
            <a:endParaRPr lang="es-ES" sz="1400" b="0" strike="noStrike" spc="-1" dirty="0">
              <a:solidFill>
                <a:srgbClr val="000000"/>
              </a:solidFill>
              <a:latin typeface="Arial"/>
            </a:endParaRPr>
          </a:p>
        </p:txBody>
      </p:sp>
      <p:sp>
        <p:nvSpPr>
          <p:cNvPr id="86" name="Rectangle 117"/>
          <p:cNvSpPr/>
          <p:nvPr/>
        </p:nvSpPr>
        <p:spPr>
          <a:xfrm>
            <a:off x="827640" y="3357000"/>
            <a:ext cx="2880360" cy="863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buNone/>
            </a:pPr>
            <a:r>
              <a:rPr lang="en-US" sz="2400" b="0" strike="noStrike" spc="-1">
                <a:solidFill>
                  <a:srgbClr val="FFFFFF"/>
                </a:solidFill>
                <a:latin typeface="Arial"/>
              </a:rPr>
              <a:t>Movie</a:t>
            </a:r>
            <a:br>
              <a:rPr sz="2400"/>
            </a:br>
            <a:r>
              <a:rPr lang="en-US" sz="2400" b="0" strike="noStrike" spc="-1">
                <a:solidFill>
                  <a:srgbClr val="FFFFFF"/>
                </a:solidFill>
                <a:latin typeface="Arial"/>
              </a:rPr>
              <a:t>Recommendation System</a:t>
            </a:r>
            <a:endParaRPr lang="en-US" sz="2400" b="0" strike="noStrike" spc="-1">
              <a:latin typeface="Arial"/>
            </a:endParaRPr>
          </a:p>
        </p:txBody>
      </p:sp>
      <p:sp>
        <p:nvSpPr>
          <p:cNvPr id="87"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
        <p:nvSpPr>
          <p:cNvPr id="88" name="Rectangle 110"/>
          <p:cNvSpPr/>
          <p:nvPr/>
        </p:nvSpPr>
        <p:spPr>
          <a:xfrm>
            <a:off x="107640" y="6205680"/>
            <a:ext cx="5761080" cy="271800"/>
          </a:xfrm>
          <a:prstGeom prst="rect">
            <a:avLst/>
          </a:prstGeom>
          <a:noFill/>
          <a:ln w="0">
            <a:noFill/>
          </a:ln>
        </p:spPr>
        <p:style>
          <a:lnRef idx="0">
            <a:scrgbClr r="0" g="0" b="0"/>
          </a:lnRef>
          <a:fillRef idx="0">
            <a:scrgbClr r="0" g="0" b="0"/>
          </a:fillRef>
          <a:effectRef idx="0">
            <a:scrgbClr r="0" g="0" b="0"/>
          </a:effectRef>
          <a:fontRef idx="minor"/>
        </p:style>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PlaceHolder 1"/>
          <p:cNvSpPr>
            <a:spLocks noGrp="1"/>
          </p:cNvSpPr>
          <p:nvPr>
            <p:ph type="title"/>
          </p:nvPr>
        </p:nvSpPr>
        <p:spPr>
          <a:xfrm>
            <a:off x="1763640" y="116640"/>
            <a:ext cx="6849000" cy="935640"/>
          </a:xfrm>
          <a:prstGeom prst="rect">
            <a:avLst/>
          </a:prstGeom>
          <a:noFill/>
          <a:ln w="0">
            <a:noFill/>
          </a:ln>
        </p:spPr>
        <p:txBody>
          <a:bodyPr numCol="1" spcCol="0" anchor="ctr">
            <a:noAutofit/>
          </a:bodyPr>
          <a:lstStyle/>
          <a:p>
            <a:pPr algn="ctr">
              <a:lnSpc>
                <a:spcPct val="100000"/>
              </a:lnSpc>
              <a:buNone/>
            </a:pPr>
            <a:r>
              <a:rPr lang="en-US" sz="4400" b="0" strike="noStrike" spc="-1">
                <a:solidFill>
                  <a:srgbClr val="000000"/>
                </a:solidFill>
                <a:latin typeface="Arial"/>
              </a:rPr>
              <a:t>Content-Based</a:t>
            </a:r>
            <a:endParaRPr lang="es-ES" sz="4400" b="0" strike="noStrike" spc="-1">
              <a:solidFill>
                <a:srgbClr val="000000"/>
              </a:solidFill>
              <a:latin typeface="Arial"/>
            </a:endParaRPr>
          </a:p>
        </p:txBody>
      </p:sp>
      <p:sp>
        <p:nvSpPr>
          <p:cNvPr id="128" name="Rectangle 3"/>
          <p:cNvSpPr/>
          <p:nvPr/>
        </p:nvSpPr>
        <p:spPr>
          <a:xfrm>
            <a:off x="1763640" y="1196640"/>
            <a:ext cx="6989760" cy="460800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gn="just">
              <a:lnSpc>
                <a:spcPct val="100000"/>
              </a:lnSpc>
              <a:spcBef>
                <a:spcPts val="439"/>
              </a:spcBef>
              <a:buNone/>
              <a:tabLst>
                <a:tab pos="0" algn="l"/>
              </a:tabLst>
            </a:pPr>
            <a:r>
              <a:rPr lang="en-US" sz="2200" b="0" strike="noStrike" spc="-1" dirty="0">
                <a:solidFill>
                  <a:srgbClr val="000000"/>
                </a:solidFill>
                <a:latin typeface="Arial"/>
              </a:rPr>
              <a:t>A content based recommender works with data that the user provides, either explicitly (rating) or implicitly (clicking on a link). Based on that data, a user profile is generated, which is then used to make suggestions to the user. As the user provides more inputs or takes actions on the recommendations, the engine becomes more and more accurate.</a:t>
            </a:r>
            <a:endParaRPr lang="en-US" sz="2200" b="0" strike="noStrike" spc="-1" dirty="0">
              <a:latin typeface="Arial"/>
            </a:endParaRPr>
          </a:p>
        </p:txBody>
      </p:sp>
      <p:graphicFrame>
        <p:nvGraphicFramePr>
          <p:cNvPr id="129" name="Object 128"/>
          <p:cNvGraphicFramePr/>
          <p:nvPr/>
        </p:nvGraphicFramePr>
        <p:xfrm>
          <a:off x="3886200" y="3817800"/>
          <a:ext cx="2971800" cy="2630520"/>
        </p:xfrm>
        <a:graphic>
          <a:graphicData uri="http://schemas.openxmlformats.org/presentationml/2006/ole">
            <mc:AlternateContent xmlns:mc="http://schemas.openxmlformats.org/markup-compatibility/2006">
              <mc:Choice xmlns:v="urn:schemas-microsoft-com:vml" Requires="v">
                <p:oleObj spid="_x0000_s4124" r:id="rId3" imgW="0" imgH="0" progId="">
                  <p:embed/>
                </p:oleObj>
              </mc:Choice>
              <mc:Fallback>
                <p:oleObj r:id="rId3" imgW="0" imgH="0" progId="">
                  <p:embed/>
                  <p:pic>
                    <p:nvPicPr>
                      <p:cNvPr id="130" name=""/>
                      <p:cNvPicPr/>
                      <p:nvPr/>
                    </p:nvPicPr>
                    <p:blipFill>
                      <a:blip r:embed="rId4"/>
                      <a:stretch/>
                    </p:blipFill>
                    <p:spPr>
                      <a:xfrm>
                        <a:off x="3886200" y="3817800"/>
                        <a:ext cx="2971800" cy="2630520"/>
                      </a:xfrm>
                      <a:prstGeom prst="rect">
                        <a:avLst/>
                      </a:prstGeom>
                      <a:ln w="0">
                        <a:noFill/>
                      </a:ln>
                    </p:spPr>
                  </p:pic>
                </p:oleObj>
              </mc:Fallback>
            </mc:AlternateContent>
          </a:graphicData>
        </a:graphic>
      </p:graphicFrame>
      <p:sp>
        <p:nvSpPr>
          <p:cNvPr id="131"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PlaceHolder 1"/>
          <p:cNvSpPr>
            <a:spLocks noGrp="1"/>
          </p:cNvSpPr>
          <p:nvPr>
            <p:ph type="title"/>
          </p:nvPr>
        </p:nvSpPr>
        <p:spPr>
          <a:xfrm>
            <a:off x="1763640" y="116640"/>
            <a:ext cx="6849000" cy="935640"/>
          </a:xfrm>
          <a:prstGeom prst="rect">
            <a:avLst/>
          </a:prstGeom>
          <a:noFill/>
          <a:ln w="0">
            <a:noFill/>
          </a:ln>
        </p:spPr>
        <p:txBody>
          <a:bodyPr numCol="1" spcCol="0" anchor="ctr">
            <a:noAutofit/>
          </a:bodyPr>
          <a:lstStyle/>
          <a:p>
            <a:pPr algn="ctr">
              <a:lnSpc>
                <a:spcPct val="100000"/>
              </a:lnSpc>
              <a:buNone/>
            </a:pPr>
            <a:r>
              <a:rPr lang="en-US" sz="4400" b="0" strike="noStrike" spc="-1">
                <a:solidFill>
                  <a:srgbClr val="000000"/>
                </a:solidFill>
                <a:latin typeface="Arial"/>
              </a:rPr>
              <a:t>Content-Based </a:t>
            </a:r>
            <a:r>
              <a:rPr lang="en-US" sz="1600" b="0" strike="noStrike" spc="-1">
                <a:solidFill>
                  <a:srgbClr val="000000"/>
                </a:solidFill>
                <a:latin typeface="Arial"/>
              </a:rPr>
              <a:t>(cntd)</a:t>
            </a:r>
            <a:endParaRPr lang="es-ES" sz="1600" b="0" strike="noStrike" spc="-1">
              <a:solidFill>
                <a:srgbClr val="000000"/>
              </a:solidFill>
              <a:latin typeface="Arial"/>
            </a:endParaRPr>
          </a:p>
        </p:txBody>
      </p:sp>
      <p:sp>
        <p:nvSpPr>
          <p:cNvPr id="133" name="Rectangle 3"/>
          <p:cNvSpPr/>
          <p:nvPr/>
        </p:nvSpPr>
        <p:spPr>
          <a:xfrm>
            <a:off x="1763640" y="1196640"/>
            <a:ext cx="6989760" cy="460800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spcBef>
                <a:spcPts val="439"/>
              </a:spcBef>
              <a:buNone/>
              <a:tabLst>
                <a:tab pos="0" algn="l"/>
              </a:tabLst>
            </a:pPr>
            <a:r>
              <a:rPr lang="en-US" sz="2200" b="0" strike="noStrike" spc="-1">
                <a:solidFill>
                  <a:srgbClr val="000000"/>
                </a:solidFill>
                <a:latin typeface="Arial"/>
              </a:rPr>
              <a:t>This method uses some information that can extract item characteristics as training data.</a:t>
            </a:r>
            <a:endParaRPr lang="en-US" sz="2200" b="0" strike="noStrike" spc="-1">
              <a:latin typeface="Arial"/>
            </a:endParaRPr>
          </a:p>
          <a:p>
            <a:pPr>
              <a:lnSpc>
                <a:spcPct val="100000"/>
              </a:lnSpc>
              <a:spcBef>
                <a:spcPts val="439"/>
              </a:spcBef>
              <a:buNone/>
              <a:tabLst>
                <a:tab pos="0" algn="l"/>
              </a:tabLst>
            </a:pPr>
            <a:r>
              <a:rPr lang="en-US" sz="2200" b="0" strike="noStrike" spc="-1">
                <a:solidFill>
                  <a:srgbClr val="000000"/>
                </a:solidFill>
                <a:latin typeface="Arial"/>
              </a:rPr>
              <a:t>Some content-based movie recommendation systems employ movie metadata (e.g. movie genre, cast, director of the movie) as input.</a:t>
            </a:r>
            <a:endParaRPr lang="en-US" sz="2200" b="0" strike="noStrike" spc="-1">
              <a:latin typeface="Arial"/>
            </a:endParaRPr>
          </a:p>
          <a:p>
            <a:pPr>
              <a:lnSpc>
                <a:spcPct val="100000"/>
              </a:lnSpc>
              <a:spcBef>
                <a:spcPts val="439"/>
              </a:spcBef>
              <a:buNone/>
              <a:tabLst>
                <a:tab pos="0" algn="l"/>
              </a:tabLst>
            </a:pPr>
            <a:endParaRPr lang="en-US" sz="2200" b="0" strike="noStrike" spc="-1">
              <a:latin typeface="Arial"/>
            </a:endParaRPr>
          </a:p>
        </p:txBody>
      </p:sp>
      <p:pic>
        <p:nvPicPr>
          <p:cNvPr id="134" name="Picture 3"/>
          <p:cNvPicPr/>
          <p:nvPr/>
        </p:nvPicPr>
        <p:blipFill>
          <a:blip r:embed="rId2"/>
          <a:stretch/>
        </p:blipFill>
        <p:spPr>
          <a:xfrm>
            <a:off x="1763640" y="3933000"/>
            <a:ext cx="6989760" cy="1485360"/>
          </a:xfrm>
          <a:prstGeom prst="rect">
            <a:avLst/>
          </a:prstGeom>
          <a:ln w="0">
            <a:noFill/>
          </a:ln>
        </p:spPr>
      </p:pic>
      <p:sp>
        <p:nvSpPr>
          <p:cNvPr id="135"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PlaceHolder 1"/>
          <p:cNvSpPr>
            <a:spLocks noGrp="1"/>
          </p:cNvSpPr>
          <p:nvPr>
            <p:ph type="title"/>
          </p:nvPr>
        </p:nvSpPr>
        <p:spPr>
          <a:xfrm>
            <a:off x="1763640" y="116640"/>
            <a:ext cx="6849000" cy="935640"/>
          </a:xfrm>
          <a:prstGeom prst="rect">
            <a:avLst/>
          </a:prstGeom>
          <a:noFill/>
          <a:ln w="0">
            <a:noFill/>
          </a:ln>
        </p:spPr>
        <p:txBody>
          <a:bodyPr numCol="1" spcCol="0" anchor="ctr">
            <a:noAutofit/>
          </a:bodyPr>
          <a:lstStyle/>
          <a:p>
            <a:pPr algn="ctr">
              <a:lnSpc>
                <a:spcPct val="100000"/>
              </a:lnSpc>
              <a:buNone/>
            </a:pPr>
            <a:r>
              <a:rPr lang="en-US" sz="4400" b="0" strike="noStrike" spc="-1">
                <a:solidFill>
                  <a:srgbClr val="000000"/>
                </a:solidFill>
                <a:latin typeface="Arial"/>
              </a:rPr>
              <a:t>Content-Based </a:t>
            </a:r>
            <a:r>
              <a:rPr lang="en-US" sz="1600" b="0" strike="noStrike" spc="-1">
                <a:solidFill>
                  <a:srgbClr val="000000"/>
                </a:solidFill>
                <a:latin typeface="Arial"/>
              </a:rPr>
              <a:t>(cntd)</a:t>
            </a:r>
            <a:endParaRPr lang="es-ES" sz="1600" b="0" strike="noStrike" spc="-1">
              <a:solidFill>
                <a:srgbClr val="000000"/>
              </a:solidFill>
              <a:latin typeface="Arial"/>
            </a:endParaRPr>
          </a:p>
        </p:txBody>
      </p:sp>
      <p:sp>
        <p:nvSpPr>
          <p:cNvPr id="137" name="Rectangle 3"/>
          <p:cNvSpPr/>
          <p:nvPr/>
        </p:nvSpPr>
        <p:spPr>
          <a:xfrm>
            <a:off x="1763640" y="1196640"/>
            <a:ext cx="7128360" cy="460800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spcBef>
                <a:spcPts val="439"/>
              </a:spcBef>
              <a:buNone/>
              <a:tabLst>
                <a:tab pos="0" algn="l"/>
              </a:tabLst>
            </a:pPr>
            <a:r>
              <a:rPr lang="en-US" sz="2200" b="0" strike="noStrike" spc="-1">
                <a:solidFill>
                  <a:srgbClr val="000000"/>
                </a:solidFill>
                <a:latin typeface="Arial"/>
              </a:rPr>
              <a:t>Text documents are the other most common information source for content-based recommendation systems and we can get help from NLP to process content.</a:t>
            </a:r>
            <a:endParaRPr lang="en-US" sz="2200" b="0" strike="noStrike" spc="-1">
              <a:latin typeface="Arial"/>
            </a:endParaRPr>
          </a:p>
        </p:txBody>
      </p:sp>
      <p:graphicFrame>
        <p:nvGraphicFramePr>
          <p:cNvPr id="138" name="Object 137"/>
          <p:cNvGraphicFramePr/>
          <p:nvPr/>
        </p:nvGraphicFramePr>
        <p:xfrm>
          <a:off x="1809720" y="2446920"/>
          <a:ext cx="7010640" cy="3985200"/>
        </p:xfrm>
        <a:graphic>
          <a:graphicData uri="http://schemas.openxmlformats.org/presentationml/2006/ole">
            <mc:AlternateContent xmlns:mc="http://schemas.openxmlformats.org/markup-compatibility/2006">
              <mc:Choice xmlns:v="urn:schemas-microsoft-com:vml" Requires="v">
                <p:oleObj spid="_x0000_s5148" r:id="rId3" imgW="0" imgH="0" progId="">
                  <p:embed/>
                </p:oleObj>
              </mc:Choice>
              <mc:Fallback>
                <p:oleObj r:id="rId3" imgW="0" imgH="0" progId="">
                  <p:embed/>
                  <p:pic>
                    <p:nvPicPr>
                      <p:cNvPr id="139" name=""/>
                      <p:cNvPicPr/>
                      <p:nvPr/>
                    </p:nvPicPr>
                    <p:blipFill>
                      <a:blip r:embed="rId4"/>
                      <a:stretch/>
                    </p:blipFill>
                    <p:spPr>
                      <a:xfrm>
                        <a:off x="1809720" y="2446920"/>
                        <a:ext cx="7010640" cy="3985200"/>
                      </a:xfrm>
                      <a:prstGeom prst="rect">
                        <a:avLst/>
                      </a:prstGeom>
                      <a:ln w="0">
                        <a:noFill/>
                      </a:ln>
                    </p:spPr>
                  </p:pic>
                </p:oleObj>
              </mc:Fallback>
            </mc:AlternateContent>
          </a:graphicData>
        </a:graphic>
      </p:graphicFrame>
      <p:sp>
        <p:nvSpPr>
          <p:cNvPr id="140"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pic>
        <p:nvPicPr>
          <p:cNvPr id="141" name="Picture 140"/>
          <p:cNvPicPr/>
          <p:nvPr/>
        </p:nvPicPr>
        <p:blipFill>
          <a:blip r:embed="rId4"/>
          <a:stretch/>
        </p:blipFill>
        <p:spPr>
          <a:xfrm>
            <a:off x="1803240" y="2438280"/>
            <a:ext cx="7010280" cy="3975120"/>
          </a:xfrm>
          <a:prstGeom prst="rect">
            <a:avLst/>
          </a:prstGeom>
          <a:ln w="0">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PlaceHolder 1"/>
          <p:cNvSpPr>
            <a:spLocks noGrp="1"/>
          </p:cNvSpPr>
          <p:nvPr>
            <p:ph type="title"/>
          </p:nvPr>
        </p:nvSpPr>
        <p:spPr>
          <a:xfrm>
            <a:off x="1763640" y="116640"/>
            <a:ext cx="6849000" cy="935640"/>
          </a:xfrm>
          <a:prstGeom prst="rect">
            <a:avLst/>
          </a:prstGeom>
          <a:noFill/>
          <a:ln w="0">
            <a:noFill/>
          </a:ln>
        </p:spPr>
        <p:txBody>
          <a:bodyPr numCol="1" spcCol="0" anchor="ctr">
            <a:noAutofit/>
          </a:bodyPr>
          <a:lstStyle/>
          <a:p>
            <a:pPr algn="ctr">
              <a:lnSpc>
                <a:spcPct val="100000"/>
              </a:lnSpc>
              <a:buNone/>
            </a:pPr>
            <a:r>
              <a:rPr lang="en-US" sz="4400" b="0" strike="noStrike" spc="-1">
                <a:solidFill>
                  <a:srgbClr val="000000"/>
                </a:solidFill>
                <a:latin typeface="Arial"/>
              </a:rPr>
              <a:t>K-means</a:t>
            </a:r>
            <a:endParaRPr lang="es-ES" sz="4400" b="0" strike="noStrike" spc="-1">
              <a:solidFill>
                <a:srgbClr val="000000"/>
              </a:solidFill>
              <a:latin typeface="Arial"/>
            </a:endParaRPr>
          </a:p>
        </p:txBody>
      </p:sp>
      <p:sp>
        <p:nvSpPr>
          <p:cNvPr id="143" name="Rectangle 3"/>
          <p:cNvSpPr/>
          <p:nvPr/>
        </p:nvSpPr>
        <p:spPr>
          <a:xfrm>
            <a:off x="1763640" y="1196640"/>
            <a:ext cx="7128360" cy="532836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gn="just">
              <a:lnSpc>
                <a:spcPct val="100000"/>
              </a:lnSpc>
              <a:spcBef>
                <a:spcPts val="439"/>
              </a:spcBef>
              <a:buNone/>
            </a:pPr>
            <a:r>
              <a:rPr lang="en-US" sz="2200" b="0" strike="noStrike" spc="-1">
                <a:solidFill>
                  <a:srgbClr val="000000"/>
                </a:solidFill>
                <a:latin typeface="Arial"/>
              </a:rPr>
              <a:t>K-means clustering is a popular machine learning algorithm used for grouping similar data points into clusters. While it is not typically used directly for movie recommendation systems, it can be applied as a part of the recommendation process.</a:t>
            </a:r>
            <a:endParaRPr lang="en-US" sz="2200" b="0" strike="noStrike" spc="-1">
              <a:latin typeface="Arial"/>
            </a:endParaRPr>
          </a:p>
          <a:p>
            <a:pPr algn="just">
              <a:lnSpc>
                <a:spcPct val="100000"/>
              </a:lnSpc>
              <a:spcBef>
                <a:spcPts val="439"/>
              </a:spcBef>
              <a:buNone/>
            </a:pPr>
            <a:endParaRPr lang="en-US" sz="2200" b="0" strike="noStrike" spc="-1">
              <a:latin typeface="Arial"/>
            </a:endParaRPr>
          </a:p>
          <a:p>
            <a:pPr algn="just">
              <a:lnSpc>
                <a:spcPct val="100000"/>
              </a:lnSpc>
              <a:spcBef>
                <a:spcPts val="439"/>
              </a:spcBef>
              <a:buNone/>
            </a:pPr>
            <a:endParaRPr lang="en-US" sz="2200" b="0" strike="noStrike" spc="-1">
              <a:latin typeface="Arial"/>
            </a:endParaRPr>
          </a:p>
          <a:p>
            <a:pPr algn="just">
              <a:lnSpc>
                <a:spcPct val="100000"/>
              </a:lnSpc>
              <a:spcBef>
                <a:spcPts val="439"/>
              </a:spcBef>
              <a:buNone/>
            </a:pPr>
            <a:endParaRPr lang="en-US" sz="2200" b="0" strike="noStrike" spc="-1">
              <a:latin typeface="Arial"/>
            </a:endParaRPr>
          </a:p>
          <a:p>
            <a:pPr algn="just">
              <a:lnSpc>
                <a:spcPct val="100000"/>
              </a:lnSpc>
              <a:spcBef>
                <a:spcPts val="439"/>
              </a:spcBef>
              <a:buNone/>
            </a:pPr>
            <a:endParaRPr lang="en-US" sz="2200" b="0" strike="noStrike" spc="-1">
              <a:latin typeface="Arial"/>
            </a:endParaRPr>
          </a:p>
          <a:p>
            <a:pPr algn="just">
              <a:lnSpc>
                <a:spcPct val="100000"/>
              </a:lnSpc>
              <a:spcBef>
                <a:spcPts val="439"/>
              </a:spcBef>
              <a:buNone/>
            </a:pPr>
            <a:endParaRPr lang="en-US" sz="2200" b="0" strike="noStrike" spc="-1">
              <a:latin typeface="Arial"/>
            </a:endParaRPr>
          </a:p>
          <a:p>
            <a:pPr algn="just">
              <a:lnSpc>
                <a:spcPct val="100000"/>
              </a:lnSpc>
              <a:spcBef>
                <a:spcPts val="439"/>
              </a:spcBef>
              <a:buNone/>
            </a:pPr>
            <a:endParaRPr lang="en-US" sz="2200" b="0" strike="noStrike" spc="-1">
              <a:latin typeface="Arial"/>
            </a:endParaRPr>
          </a:p>
        </p:txBody>
      </p:sp>
      <p:sp>
        <p:nvSpPr>
          <p:cNvPr id="144" name="Rectangle 6"/>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pic>
        <p:nvPicPr>
          <p:cNvPr id="145" name="Picture 144"/>
          <p:cNvPicPr/>
          <p:nvPr/>
        </p:nvPicPr>
        <p:blipFill>
          <a:blip r:embed="rId2"/>
          <a:stretch/>
        </p:blipFill>
        <p:spPr>
          <a:xfrm>
            <a:off x="2502000" y="3283200"/>
            <a:ext cx="5727600" cy="2889000"/>
          </a:xfrm>
          <a:prstGeom prst="rect">
            <a:avLst/>
          </a:prstGeom>
          <a:ln w="0">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PlaceHolder 1"/>
          <p:cNvSpPr>
            <a:spLocks noGrp="1"/>
          </p:cNvSpPr>
          <p:nvPr>
            <p:ph type="title"/>
          </p:nvPr>
        </p:nvSpPr>
        <p:spPr>
          <a:xfrm>
            <a:off x="1763640" y="116640"/>
            <a:ext cx="6849000" cy="935640"/>
          </a:xfrm>
          <a:prstGeom prst="rect">
            <a:avLst/>
          </a:prstGeom>
          <a:noFill/>
          <a:ln w="0">
            <a:noFill/>
          </a:ln>
        </p:spPr>
        <p:txBody>
          <a:bodyPr numCol="1" spcCol="0" anchor="ctr">
            <a:noAutofit/>
          </a:bodyPr>
          <a:lstStyle/>
          <a:p>
            <a:pPr algn="ctr">
              <a:lnSpc>
                <a:spcPct val="100000"/>
              </a:lnSpc>
              <a:buNone/>
            </a:pPr>
            <a:r>
              <a:rPr lang="en-US" sz="4400" b="0" strike="noStrike" spc="-1">
                <a:solidFill>
                  <a:srgbClr val="000000"/>
                </a:solidFill>
                <a:latin typeface="Arial"/>
                <a:ea typeface="Noto Sans CJK SC"/>
              </a:rPr>
              <a:t>K-means</a:t>
            </a:r>
            <a:r>
              <a:rPr lang="en-US" sz="4400" b="0" strike="noStrike" spc="-1">
                <a:solidFill>
                  <a:srgbClr val="000000"/>
                </a:solidFill>
                <a:latin typeface="Arial"/>
              </a:rPr>
              <a:t> </a:t>
            </a:r>
            <a:r>
              <a:rPr lang="en-US" sz="1600" b="0" strike="noStrike" spc="-1">
                <a:solidFill>
                  <a:srgbClr val="000000"/>
                </a:solidFill>
                <a:latin typeface="Arial"/>
              </a:rPr>
              <a:t>(cntd)</a:t>
            </a:r>
            <a:endParaRPr lang="es-ES" sz="1600" b="0" strike="noStrike" spc="-1">
              <a:solidFill>
                <a:srgbClr val="000000"/>
              </a:solidFill>
              <a:latin typeface="Arial"/>
            </a:endParaRPr>
          </a:p>
        </p:txBody>
      </p:sp>
      <p:sp>
        <p:nvSpPr>
          <p:cNvPr id="147" name="Rectangle 4"/>
          <p:cNvSpPr/>
          <p:nvPr/>
        </p:nvSpPr>
        <p:spPr>
          <a:xfrm>
            <a:off x="1763640" y="1196640"/>
            <a:ext cx="7128360" cy="532836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gn="just">
              <a:lnSpc>
                <a:spcPct val="100000"/>
              </a:lnSpc>
              <a:spcBef>
                <a:spcPts val="439"/>
              </a:spcBef>
              <a:buNone/>
            </a:pPr>
            <a:r>
              <a:rPr lang="en-US" sz="2200" b="0" strike="noStrike" spc="-1" dirty="0">
                <a:solidFill>
                  <a:srgbClr val="000000"/>
                </a:solidFill>
                <a:latin typeface="Arial"/>
              </a:rPr>
              <a:t>In movie recommendation systems, clustering techniques like k-means can be employed to identify groups movies with similar characteristics. This is often done by analyzing features such as movie genres, actors, directors, user ratings, or other relevant attributes.</a:t>
            </a:r>
          </a:p>
          <a:p>
            <a:pPr algn="just">
              <a:lnSpc>
                <a:spcPct val="100000"/>
              </a:lnSpc>
              <a:spcBef>
                <a:spcPts val="439"/>
              </a:spcBef>
              <a:buNone/>
            </a:pPr>
            <a:r>
              <a:rPr lang="en-US" sz="2200" b="0" strike="noStrike" spc="-1" dirty="0">
                <a:latin typeface="Arial"/>
              </a:rPr>
              <a:t>In the context of movie recommendation, content-based k-means clustering can be used to group movies together based on their attributes or content characteristics. These attributes could include genres, actors, directors, plot keywords, or any other relevant information that describes the movie.</a:t>
            </a:r>
          </a:p>
        </p:txBody>
      </p:sp>
      <p:sp>
        <p:nvSpPr>
          <p:cNvPr id="148" name="Rectangle 7"/>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PlaceHolder 1"/>
          <p:cNvSpPr>
            <a:spLocks noGrp="1"/>
          </p:cNvSpPr>
          <p:nvPr>
            <p:ph type="title"/>
          </p:nvPr>
        </p:nvSpPr>
        <p:spPr>
          <a:xfrm>
            <a:off x="1763640" y="116640"/>
            <a:ext cx="6849000" cy="935640"/>
          </a:xfrm>
          <a:prstGeom prst="rect">
            <a:avLst/>
          </a:prstGeom>
          <a:noFill/>
          <a:ln w="0">
            <a:noFill/>
          </a:ln>
        </p:spPr>
        <p:txBody>
          <a:bodyPr numCol="1" spcCol="0" anchor="ctr">
            <a:noAutofit/>
          </a:bodyPr>
          <a:lstStyle/>
          <a:p>
            <a:pPr algn="ctr">
              <a:lnSpc>
                <a:spcPct val="100000"/>
              </a:lnSpc>
              <a:buNone/>
            </a:pPr>
            <a:r>
              <a:rPr lang="en-US" sz="4400" b="0" strike="noStrike" spc="-1">
                <a:solidFill>
                  <a:srgbClr val="000000"/>
                </a:solidFill>
                <a:latin typeface="Arial"/>
                <a:ea typeface="Noto Sans CJK SC"/>
              </a:rPr>
              <a:t>K-means</a:t>
            </a:r>
            <a:r>
              <a:rPr lang="en-US" sz="4400" b="0" strike="noStrike" spc="-1">
                <a:solidFill>
                  <a:srgbClr val="000000"/>
                </a:solidFill>
                <a:latin typeface="Arial"/>
              </a:rPr>
              <a:t> </a:t>
            </a:r>
            <a:r>
              <a:rPr lang="en-US" sz="1600" b="0" strike="noStrike" spc="-1">
                <a:solidFill>
                  <a:srgbClr val="000000"/>
                </a:solidFill>
                <a:latin typeface="Arial"/>
              </a:rPr>
              <a:t>(cntd)</a:t>
            </a:r>
            <a:endParaRPr lang="es-ES" sz="1600" b="0" strike="noStrike" spc="-1">
              <a:solidFill>
                <a:srgbClr val="000000"/>
              </a:solidFill>
              <a:latin typeface="Arial"/>
            </a:endParaRPr>
          </a:p>
        </p:txBody>
      </p:sp>
      <p:sp>
        <p:nvSpPr>
          <p:cNvPr id="147" name="Rectangle 4"/>
          <p:cNvSpPr/>
          <p:nvPr/>
        </p:nvSpPr>
        <p:spPr>
          <a:xfrm>
            <a:off x="1763640" y="1196640"/>
            <a:ext cx="7128360" cy="532836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gn="just">
              <a:lnSpc>
                <a:spcPct val="100000"/>
              </a:lnSpc>
              <a:spcBef>
                <a:spcPts val="439"/>
              </a:spcBef>
              <a:buNone/>
            </a:pPr>
            <a:r>
              <a:rPr lang="en-US" sz="2200" b="0" strike="noStrike" spc="-1" dirty="0">
                <a:solidFill>
                  <a:srgbClr val="000000"/>
                </a:solidFill>
                <a:latin typeface="Arial"/>
              </a:rPr>
              <a:t>Here's a general outline of how content-based k-means clustering can be applied in movie recommendation:</a:t>
            </a:r>
          </a:p>
          <a:p>
            <a:pPr marL="457200" indent="-457200" algn="just">
              <a:lnSpc>
                <a:spcPct val="100000"/>
              </a:lnSpc>
              <a:spcBef>
                <a:spcPts val="439"/>
              </a:spcBef>
              <a:buAutoNum type="arabicPeriod"/>
            </a:pPr>
            <a:r>
              <a:rPr lang="en-US" sz="2200" b="0" strike="noStrike" spc="-1" dirty="0">
                <a:latin typeface="Arial"/>
              </a:rPr>
              <a:t>Data collection: Gather data on movies, including attributes such as genres, actors, directors, plot keywords, and any other relevant information.</a:t>
            </a:r>
          </a:p>
          <a:p>
            <a:pPr marL="457200" indent="-457200" algn="just">
              <a:lnSpc>
                <a:spcPct val="100000"/>
              </a:lnSpc>
              <a:spcBef>
                <a:spcPts val="439"/>
              </a:spcBef>
              <a:buAutoNum type="arabicPeriod"/>
            </a:pPr>
            <a:r>
              <a:rPr lang="en-US" sz="2200" b="0" strike="noStrike" spc="-1" dirty="0">
                <a:latin typeface="Arial"/>
              </a:rPr>
              <a:t>Feature extraction: Represent each movie as a feature vector that captures its content attributes. For example, you could create a binary vector where each dimension represents the presence or absence of a specific genre, actor, or director in the movie.</a:t>
            </a:r>
          </a:p>
          <a:p>
            <a:pPr marL="457200" indent="-457200" algn="just">
              <a:lnSpc>
                <a:spcPct val="100000"/>
              </a:lnSpc>
              <a:spcBef>
                <a:spcPts val="439"/>
              </a:spcBef>
              <a:buAutoNum type="arabicPeriod"/>
            </a:pPr>
            <a:r>
              <a:rPr lang="en-US" sz="2200" b="0" strike="noStrike" spc="-1" dirty="0">
                <a:latin typeface="Arial"/>
              </a:rPr>
              <a:t>Feature normalization: Normalize the feature vectors to ensure that different attributes are on a similar scale. This step is important for accurate clustering.</a:t>
            </a:r>
          </a:p>
        </p:txBody>
      </p:sp>
      <p:sp>
        <p:nvSpPr>
          <p:cNvPr id="148" name="Rectangle 7"/>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extLst>
      <p:ext uri="{BB962C8B-B14F-4D97-AF65-F5344CB8AC3E}">
        <p14:creationId xmlns:p14="http://schemas.microsoft.com/office/powerpoint/2010/main" val="12832496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PlaceHolder 1"/>
          <p:cNvSpPr>
            <a:spLocks noGrp="1"/>
          </p:cNvSpPr>
          <p:nvPr>
            <p:ph type="title"/>
          </p:nvPr>
        </p:nvSpPr>
        <p:spPr>
          <a:xfrm>
            <a:off x="1763640" y="116640"/>
            <a:ext cx="6849000" cy="935640"/>
          </a:xfrm>
          <a:prstGeom prst="rect">
            <a:avLst/>
          </a:prstGeom>
          <a:noFill/>
          <a:ln w="0">
            <a:noFill/>
          </a:ln>
        </p:spPr>
        <p:txBody>
          <a:bodyPr numCol="1" spcCol="0" anchor="ctr">
            <a:noAutofit/>
          </a:bodyPr>
          <a:lstStyle/>
          <a:p>
            <a:pPr algn="ctr">
              <a:lnSpc>
                <a:spcPct val="100000"/>
              </a:lnSpc>
              <a:buNone/>
            </a:pPr>
            <a:r>
              <a:rPr lang="en-US" sz="4400" b="0" strike="noStrike" spc="-1">
                <a:solidFill>
                  <a:srgbClr val="000000"/>
                </a:solidFill>
                <a:latin typeface="Arial"/>
                <a:ea typeface="Noto Sans CJK SC"/>
              </a:rPr>
              <a:t>K-means</a:t>
            </a:r>
            <a:r>
              <a:rPr lang="en-US" sz="4400" b="0" strike="noStrike" spc="-1">
                <a:solidFill>
                  <a:srgbClr val="000000"/>
                </a:solidFill>
                <a:latin typeface="Arial"/>
              </a:rPr>
              <a:t> </a:t>
            </a:r>
            <a:r>
              <a:rPr lang="en-US" sz="1600" b="0" strike="noStrike" spc="-1">
                <a:solidFill>
                  <a:srgbClr val="000000"/>
                </a:solidFill>
                <a:latin typeface="Arial"/>
              </a:rPr>
              <a:t>(cntd)</a:t>
            </a:r>
            <a:endParaRPr lang="es-ES" sz="1600" b="0" strike="noStrike" spc="-1">
              <a:solidFill>
                <a:srgbClr val="000000"/>
              </a:solidFill>
              <a:latin typeface="Arial"/>
            </a:endParaRPr>
          </a:p>
        </p:txBody>
      </p:sp>
      <p:sp>
        <p:nvSpPr>
          <p:cNvPr id="147" name="Rectangle 4"/>
          <p:cNvSpPr/>
          <p:nvPr/>
        </p:nvSpPr>
        <p:spPr>
          <a:xfrm>
            <a:off x="1763640" y="1196640"/>
            <a:ext cx="7128360" cy="532836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gn="just">
              <a:lnSpc>
                <a:spcPct val="100000"/>
              </a:lnSpc>
              <a:spcBef>
                <a:spcPts val="439"/>
              </a:spcBef>
              <a:buNone/>
            </a:pPr>
            <a:r>
              <a:rPr lang="en-US" sz="2200" b="0" strike="noStrike" spc="-1" dirty="0">
                <a:latin typeface="Arial"/>
              </a:rPr>
              <a:t>4. Clustering: Apply the k-means algorithm to cluster the movies based on their feature vectors. The algorithm will group similar movies together into clusters, where similarity is determined by the content attributes.</a:t>
            </a:r>
          </a:p>
          <a:p>
            <a:pPr algn="just">
              <a:lnSpc>
                <a:spcPct val="100000"/>
              </a:lnSpc>
              <a:spcBef>
                <a:spcPts val="439"/>
              </a:spcBef>
              <a:buNone/>
            </a:pPr>
            <a:r>
              <a:rPr lang="en-US" sz="2200" spc="-1" dirty="0">
                <a:latin typeface="Arial"/>
              </a:rPr>
              <a:t>5. </a:t>
            </a:r>
            <a:r>
              <a:rPr lang="en-US" sz="2200" b="0" strike="noStrike" spc="-1" dirty="0">
                <a:latin typeface="Arial"/>
              </a:rPr>
              <a:t>Cluster analysis: Analyze the resulting clusters to understand the relationships between movies based on their content. This can help identify groups of movies with similar characteristics. </a:t>
            </a:r>
          </a:p>
          <a:p>
            <a:pPr algn="just">
              <a:lnSpc>
                <a:spcPct val="100000"/>
              </a:lnSpc>
              <a:spcBef>
                <a:spcPts val="439"/>
              </a:spcBef>
              <a:buNone/>
            </a:pPr>
            <a:r>
              <a:rPr lang="en-US" sz="2200" spc="-1" dirty="0">
                <a:latin typeface="Arial"/>
              </a:rPr>
              <a:t>6. </a:t>
            </a:r>
            <a:r>
              <a:rPr lang="en-US" sz="2200" b="0" strike="noStrike" spc="-1" dirty="0">
                <a:latin typeface="Arial"/>
              </a:rPr>
              <a:t>Recommendation generation: Once the clusters are formed, you can recommend movies to users based on their preferences. For example, if a user expresses a preference for a specific movie, you can recommend other movies from the same cluster as similar content-wise.</a:t>
            </a:r>
          </a:p>
        </p:txBody>
      </p:sp>
      <p:sp>
        <p:nvSpPr>
          <p:cNvPr id="148" name="Rectangle 7"/>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extLst>
      <p:ext uri="{BB962C8B-B14F-4D97-AF65-F5344CB8AC3E}">
        <p14:creationId xmlns:p14="http://schemas.microsoft.com/office/powerpoint/2010/main" val="24683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PlaceHolder 1"/>
          <p:cNvSpPr>
            <a:spLocks noGrp="1"/>
          </p:cNvSpPr>
          <p:nvPr>
            <p:ph type="title"/>
          </p:nvPr>
        </p:nvSpPr>
        <p:spPr>
          <a:xfrm>
            <a:off x="1763640" y="116640"/>
            <a:ext cx="6849000" cy="935640"/>
          </a:xfrm>
          <a:prstGeom prst="rect">
            <a:avLst/>
          </a:prstGeom>
          <a:noFill/>
          <a:ln w="0">
            <a:noFill/>
          </a:ln>
        </p:spPr>
        <p:txBody>
          <a:bodyPr numCol="1" spcCol="0" anchor="ctr">
            <a:noAutofit/>
          </a:bodyPr>
          <a:lstStyle/>
          <a:p>
            <a:pPr algn="ctr">
              <a:lnSpc>
                <a:spcPct val="100000"/>
              </a:lnSpc>
              <a:buNone/>
            </a:pPr>
            <a:r>
              <a:rPr lang="en-US" sz="4400" b="0" strike="noStrike" spc="-1">
                <a:solidFill>
                  <a:srgbClr val="000000"/>
                </a:solidFill>
                <a:latin typeface="Arial"/>
                <a:ea typeface="Noto Sans CJK SC"/>
              </a:rPr>
              <a:t>K-means</a:t>
            </a:r>
            <a:r>
              <a:rPr lang="en-US" sz="4400" b="0" strike="noStrike" spc="-1">
                <a:solidFill>
                  <a:srgbClr val="000000"/>
                </a:solidFill>
                <a:latin typeface="Arial"/>
              </a:rPr>
              <a:t> </a:t>
            </a:r>
            <a:r>
              <a:rPr lang="en-US" sz="1600" b="0" strike="noStrike" spc="-1">
                <a:solidFill>
                  <a:srgbClr val="000000"/>
                </a:solidFill>
                <a:latin typeface="Arial"/>
              </a:rPr>
              <a:t>(cntd)</a:t>
            </a:r>
            <a:endParaRPr lang="es-ES" sz="1600" b="0" strike="noStrike" spc="-1">
              <a:solidFill>
                <a:srgbClr val="000000"/>
              </a:solidFill>
              <a:latin typeface="Arial"/>
            </a:endParaRPr>
          </a:p>
        </p:txBody>
      </p:sp>
      <p:sp>
        <p:nvSpPr>
          <p:cNvPr id="147" name="Rectangle 4"/>
          <p:cNvSpPr/>
          <p:nvPr/>
        </p:nvSpPr>
        <p:spPr>
          <a:xfrm>
            <a:off x="1763640" y="1196640"/>
            <a:ext cx="7128360" cy="532836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gn="just">
              <a:lnSpc>
                <a:spcPct val="100000"/>
              </a:lnSpc>
              <a:spcBef>
                <a:spcPts val="439"/>
              </a:spcBef>
              <a:buNone/>
            </a:pPr>
            <a:r>
              <a:rPr lang="en-US" sz="2200" b="0" strike="noStrike" spc="-1" dirty="0">
                <a:latin typeface="Arial"/>
              </a:rPr>
              <a:t>Content-based k-means clustering can provide recommendations based on the similarity of movie content attributes. However, it is important to note that this approach does not consider user preferences or feedback. Therefore, it may not capture more nuanced or personalized recommendations that collaborative filtering methods can provide.</a:t>
            </a:r>
          </a:p>
          <a:p>
            <a:pPr algn="just">
              <a:lnSpc>
                <a:spcPct val="100000"/>
              </a:lnSpc>
              <a:spcBef>
                <a:spcPts val="439"/>
              </a:spcBef>
              <a:buNone/>
            </a:pPr>
            <a:r>
              <a:rPr lang="en-US" sz="2200" b="0" strike="noStrike" spc="-1" dirty="0">
                <a:latin typeface="Arial"/>
              </a:rPr>
              <a:t>To enhance the recommendation system, a hybrid approach can be employed by combining content-based filtering with collaborative filtering techniques. This allows for a more comprehensive recommendation process that takes into account both content attributes and user behavior.</a:t>
            </a:r>
          </a:p>
        </p:txBody>
      </p:sp>
      <p:sp>
        <p:nvSpPr>
          <p:cNvPr id="148" name="Rectangle 7"/>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extLst>
      <p:ext uri="{BB962C8B-B14F-4D97-AF65-F5344CB8AC3E}">
        <p14:creationId xmlns:p14="http://schemas.microsoft.com/office/powerpoint/2010/main" val="3733735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PlaceHolder 1"/>
          <p:cNvSpPr>
            <a:spLocks noGrp="1"/>
          </p:cNvSpPr>
          <p:nvPr>
            <p:ph type="title"/>
          </p:nvPr>
        </p:nvSpPr>
        <p:spPr>
          <a:xfrm>
            <a:off x="1763640" y="2781000"/>
            <a:ext cx="6849000" cy="935640"/>
          </a:xfrm>
          <a:prstGeom prst="rect">
            <a:avLst/>
          </a:prstGeom>
          <a:noFill/>
          <a:ln w="0">
            <a:noFill/>
          </a:ln>
        </p:spPr>
        <p:txBody>
          <a:bodyPr numCol="1" spcCol="0" anchor="ctr">
            <a:noAutofit/>
          </a:bodyPr>
          <a:lstStyle/>
          <a:p>
            <a:pPr algn="ctr">
              <a:lnSpc>
                <a:spcPct val="100000"/>
              </a:lnSpc>
              <a:buNone/>
            </a:pPr>
            <a:r>
              <a:rPr lang="en-US" sz="4400" b="0" strike="noStrike" spc="-1">
                <a:solidFill>
                  <a:srgbClr val="000000"/>
                </a:solidFill>
                <a:latin typeface="Arial"/>
              </a:rPr>
              <a:t>Methodology</a:t>
            </a:r>
            <a:endParaRPr lang="es-ES" sz="4400" b="0" strike="noStrike" spc="-1">
              <a:solidFill>
                <a:srgbClr val="000000"/>
              </a:solidFill>
              <a:latin typeface="Arial"/>
            </a:endParaRPr>
          </a:p>
        </p:txBody>
      </p:sp>
      <p:sp>
        <p:nvSpPr>
          <p:cNvPr id="186"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PlaceHolder 1"/>
          <p:cNvSpPr>
            <a:spLocks noGrp="1"/>
          </p:cNvSpPr>
          <p:nvPr>
            <p:ph type="title"/>
          </p:nvPr>
        </p:nvSpPr>
        <p:spPr>
          <a:xfrm>
            <a:off x="1763640" y="116640"/>
            <a:ext cx="6849000" cy="935640"/>
          </a:xfrm>
          <a:prstGeom prst="rect">
            <a:avLst/>
          </a:prstGeom>
          <a:noFill/>
          <a:ln w="0">
            <a:noFill/>
          </a:ln>
        </p:spPr>
        <p:txBody>
          <a:bodyPr numCol="1" spcCol="0" anchor="ctr">
            <a:noAutofit/>
          </a:bodyPr>
          <a:lstStyle/>
          <a:p>
            <a:pPr algn="ctr">
              <a:lnSpc>
                <a:spcPct val="100000"/>
              </a:lnSpc>
              <a:buNone/>
            </a:pPr>
            <a:r>
              <a:rPr lang="en-US" sz="4400" b="0" strike="noStrike" spc="-1">
                <a:solidFill>
                  <a:srgbClr val="000000"/>
                </a:solidFill>
                <a:latin typeface="Arial"/>
              </a:rPr>
              <a:t>Data</a:t>
            </a:r>
            <a:endParaRPr lang="es-ES" sz="4400" b="0" strike="noStrike" spc="-1">
              <a:solidFill>
                <a:srgbClr val="000000"/>
              </a:solidFill>
              <a:latin typeface="Arial"/>
            </a:endParaRPr>
          </a:p>
        </p:txBody>
      </p:sp>
      <p:sp>
        <p:nvSpPr>
          <p:cNvPr id="188" name="Rectangle 3"/>
          <p:cNvSpPr/>
          <p:nvPr/>
        </p:nvSpPr>
        <p:spPr>
          <a:xfrm>
            <a:off x="1763640" y="1196640"/>
            <a:ext cx="7128360" cy="460800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gn="just">
              <a:lnSpc>
                <a:spcPct val="100000"/>
              </a:lnSpc>
              <a:spcBef>
                <a:spcPts val="439"/>
              </a:spcBef>
              <a:buNone/>
              <a:tabLst>
                <a:tab pos="0" algn="l"/>
              </a:tabLst>
            </a:pPr>
            <a:r>
              <a:rPr lang="en-US" sz="2200" b="0" strike="noStrike" spc="-1" dirty="0">
                <a:solidFill>
                  <a:srgbClr val="000000"/>
                </a:solidFill>
                <a:latin typeface="Arial"/>
              </a:rPr>
              <a:t>We use set of </a:t>
            </a:r>
            <a:r>
              <a:rPr lang="en-US" sz="2200" b="0" strike="noStrike" spc="-1" dirty="0" err="1">
                <a:solidFill>
                  <a:srgbClr val="000000"/>
                </a:solidFill>
                <a:latin typeface="Arial"/>
              </a:rPr>
              <a:t>MovieLens</a:t>
            </a:r>
            <a:r>
              <a:rPr lang="en-US" sz="2200" b="0" strike="noStrike" spc="-1" dirty="0">
                <a:solidFill>
                  <a:srgbClr val="000000"/>
                </a:solidFill>
                <a:latin typeface="Arial"/>
              </a:rPr>
              <a:t> datasets:</a:t>
            </a:r>
            <a:endParaRPr lang="en-US" sz="2200" b="0" strike="noStrike" spc="-1" dirty="0">
              <a:latin typeface="Arial"/>
            </a:endParaRPr>
          </a:p>
          <a:p>
            <a:pPr marL="343080" indent="-343080" algn="just">
              <a:lnSpc>
                <a:spcPct val="100000"/>
              </a:lnSpc>
              <a:spcBef>
                <a:spcPts val="439"/>
              </a:spcBef>
              <a:buClr>
                <a:srgbClr val="000000"/>
              </a:buClr>
              <a:buFont typeface="Symbol" charset="2"/>
              <a:buChar char=""/>
              <a:tabLst>
                <a:tab pos="0" algn="l"/>
              </a:tabLst>
            </a:pPr>
            <a:r>
              <a:rPr lang="en-US" sz="2200" b="0" strike="noStrike" spc="-1" dirty="0">
                <a:solidFill>
                  <a:srgbClr val="000000"/>
                </a:solidFill>
                <a:latin typeface="Arial"/>
              </a:rPr>
              <a:t>Dataset that retrieved from the </a:t>
            </a:r>
            <a:r>
              <a:rPr lang="en-US" sz="2200" b="0" strike="noStrike" spc="-1" dirty="0" err="1">
                <a:solidFill>
                  <a:srgbClr val="000000"/>
                </a:solidFill>
                <a:latin typeface="Arial"/>
              </a:rPr>
              <a:t>MovieLens</a:t>
            </a:r>
            <a:r>
              <a:rPr lang="en-US" sz="2200" b="0" strike="noStrike" spc="-1" dirty="0">
                <a:solidFill>
                  <a:srgbClr val="000000"/>
                </a:solidFill>
                <a:latin typeface="Arial"/>
              </a:rPr>
              <a:t> website, which has 27,753,444 ratings and 1,108,997 tag applications scattered across 58098 movies and was gathered between January 9,1995 and September 26, 2018, and was made by 283,228 people.</a:t>
            </a:r>
            <a:endParaRPr lang="fa-IR" sz="2200" b="0" strike="noStrike" spc="-1" dirty="0">
              <a:solidFill>
                <a:srgbClr val="000000"/>
              </a:solidFill>
              <a:latin typeface="Arial"/>
            </a:endParaRPr>
          </a:p>
          <a:p>
            <a:pPr marL="343080" indent="-343080" algn="just">
              <a:lnSpc>
                <a:spcPct val="100000"/>
              </a:lnSpc>
              <a:spcBef>
                <a:spcPts val="439"/>
              </a:spcBef>
              <a:buClr>
                <a:srgbClr val="000000"/>
              </a:buClr>
              <a:buFont typeface="Symbol" charset="2"/>
              <a:buChar char=""/>
              <a:tabLst>
                <a:tab pos="0" algn="l"/>
              </a:tabLst>
            </a:pPr>
            <a:r>
              <a:rPr lang="en-US" sz="2200" b="0" strike="noStrike" spc="-1" dirty="0">
                <a:solidFill>
                  <a:srgbClr val="000000"/>
                </a:solidFill>
                <a:latin typeface="Arial"/>
              </a:rPr>
              <a:t>We use about 3400 record of movies for our recommender system</a:t>
            </a:r>
            <a:endParaRPr lang="en-US" sz="2200" b="0" strike="noStrike" spc="-1" dirty="0">
              <a:latin typeface="Arial"/>
            </a:endParaRPr>
          </a:p>
        </p:txBody>
      </p:sp>
      <p:sp>
        <p:nvSpPr>
          <p:cNvPr id="189"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pic>
        <p:nvPicPr>
          <p:cNvPr id="190" name="Graphic 6"/>
          <p:cNvPicPr/>
          <p:nvPr/>
        </p:nvPicPr>
        <p:blipFill>
          <a:blip r:embed="rId2"/>
          <a:stretch/>
        </p:blipFill>
        <p:spPr>
          <a:xfrm>
            <a:off x="2771640" y="5231520"/>
            <a:ext cx="4905720" cy="957960"/>
          </a:xfrm>
          <a:prstGeom prst="rect">
            <a:avLst/>
          </a:prstGeom>
          <a:ln w="0">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PlaceHolder 1"/>
          <p:cNvSpPr>
            <a:spLocks noGrp="1"/>
          </p:cNvSpPr>
          <p:nvPr>
            <p:ph type="title"/>
          </p:nvPr>
        </p:nvSpPr>
        <p:spPr>
          <a:xfrm>
            <a:off x="1835640" y="274680"/>
            <a:ext cx="6984360" cy="1142640"/>
          </a:xfrm>
          <a:prstGeom prst="rect">
            <a:avLst/>
          </a:prstGeom>
          <a:noFill/>
          <a:ln w="0">
            <a:noFill/>
          </a:ln>
        </p:spPr>
        <p:txBody>
          <a:bodyPr numCol="1" spcCol="0" anchor="ctr">
            <a:noAutofit/>
          </a:bodyPr>
          <a:lstStyle/>
          <a:p>
            <a:pPr algn="ctr">
              <a:lnSpc>
                <a:spcPct val="100000"/>
              </a:lnSpc>
              <a:buNone/>
            </a:pPr>
            <a:r>
              <a:rPr lang="en-US" sz="4400" b="0" strike="noStrike" spc="-1">
                <a:solidFill>
                  <a:srgbClr val="000000"/>
                </a:solidFill>
                <a:latin typeface="Arial"/>
              </a:rPr>
              <a:t>Abstract</a:t>
            </a:r>
            <a:endParaRPr lang="es-ES" sz="4400" b="0" strike="noStrike" spc="-1">
              <a:solidFill>
                <a:srgbClr val="000000"/>
              </a:solidFill>
              <a:latin typeface="Arial"/>
            </a:endParaRPr>
          </a:p>
        </p:txBody>
      </p:sp>
      <p:sp>
        <p:nvSpPr>
          <p:cNvPr id="90" name="PlaceHolder 2"/>
          <p:cNvSpPr>
            <a:spLocks noGrp="1"/>
          </p:cNvSpPr>
          <p:nvPr>
            <p:ph/>
          </p:nvPr>
        </p:nvSpPr>
        <p:spPr>
          <a:xfrm>
            <a:off x="1739153" y="1600200"/>
            <a:ext cx="7080847" cy="4525560"/>
          </a:xfrm>
          <a:prstGeom prst="rect">
            <a:avLst/>
          </a:prstGeom>
          <a:noFill/>
          <a:ln w="0">
            <a:noFill/>
          </a:ln>
        </p:spPr>
        <p:txBody>
          <a:bodyPr numCol="1" spcCol="0" anchor="t">
            <a:noAutofit/>
          </a:bodyPr>
          <a:lstStyle/>
          <a:p>
            <a:pPr>
              <a:lnSpc>
                <a:spcPct val="100000"/>
              </a:lnSpc>
              <a:spcBef>
                <a:spcPts val="641"/>
              </a:spcBef>
              <a:buNone/>
              <a:tabLst>
                <a:tab pos="0" algn="l"/>
              </a:tabLst>
            </a:pPr>
            <a:r>
              <a:rPr lang="en-US" sz="3200" b="0" strike="noStrike" spc="-1" dirty="0">
                <a:solidFill>
                  <a:srgbClr val="000000"/>
                </a:solidFill>
                <a:latin typeface="Arial"/>
              </a:rPr>
              <a:t>The main focus of this presentation:</a:t>
            </a:r>
            <a:endParaRPr lang="es-ES" sz="3200" b="0" strike="noStrike" spc="-1" dirty="0">
              <a:solidFill>
                <a:srgbClr val="000000"/>
              </a:solidFill>
              <a:latin typeface="Arial"/>
            </a:endParaRPr>
          </a:p>
          <a:p>
            <a:pPr algn="l">
              <a:lnSpc>
                <a:spcPct val="100000"/>
              </a:lnSpc>
              <a:spcBef>
                <a:spcPts val="561"/>
              </a:spcBef>
              <a:buNone/>
              <a:tabLst>
                <a:tab pos="0" algn="l"/>
              </a:tabLst>
            </a:pPr>
            <a:r>
              <a:rPr lang="en-US" sz="2800" b="0" strike="noStrike" spc="-1" dirty="0">
                <a:solidFill>
                  <a:srgbClr val="000000"/>
                </a:solidFill>
                <a:latin typeface="Arial"/>
              </a:rPr>
              <a:t>Develop a K-means clustering method to recommend movies to a user by watching a movie.</a:t>
            </a:r>
            <a:endParaRPr lang="es-ES" sz="2800" b="0" strike="noStrike" spc="-1" dirty="0">
              <a:solidFill>
                <a:srgbClr val="000000"/>
              </a:solidFill>
              <a:latin typeface="Arial"/>
            </a:endParaRPr>
          </a:p>
        </p:txBody>
      </p:sp>
      <p:sp>
        <p:nvSpPr>
          <p:cNvPr id="91"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pic>
        <p:nvPicPr>
          <p:cNvPr id="92" name="Picture 2"/>
          <p:cNvPicPr/>
          <p:nvPr/>
        </p:nvPicPr>
        <p:blipFill>
          <a:blip r:embed="rId2"/>
          <a:stretch/>
        </p:blipFill>
        <p:spPr>
          <a:xfrm>
            <a:off x="3678840" y="3673800"/>
            <a:ext cx="3413160" cy="2275200"/>
          </a:xfrm>
          <a:prstGeom prst="rect">
            <a:avLst/>
          </a:prstGeom>
          <a:ln w="0">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PlaceHolder 1"/>
          <p:cNvSpPr>
            <a:spLocks noGrp="1"/>
          </p:cNvSpPr>
          <p:nvPr>
            <p:ph type="title"/>
          </p:nvPr>
        </p:nvSpPr>
        <p:spPr>
          <a:xfrm>
            <a:off x="1763640" y="116640"/>
            <a:ext cx="6849000" cy="935640"/>
          </a:xfrm>
          <a:prstGeom prst="rect">
            <a:avLst/>
          </a:prstGeom>
          <a:noFill/>
          <a:ln w="0">
            <a:noFill/>
          </a:ln>
        </p:spPr>
        <p:txBody>
          <a:bodyPr numCol="1" spcCol="0" anchor="ctr">
            <a:noAutofit/>
          </a:bodyPr>
          <a:lstStyle/>
          <a:p>
            <a:pPr algn="ctr">
              <a:lnSpc>
                <a:spcPct val="100000"/>
              </a:lnSpc>
              <a:buNone/>
            </a:pPr>
            <a:r>
              <a:rPr lang="en-US" sz="4400" b="0" strike="noStrike" spc="-1">
                <a:solidFill>
                  <a:srgbClr val="000000"/>
                </a:solidFill>
                <a:latin typeface="Arial"/>
              </a:rPr>
              <a:t>Data</a:t>
            </a:r>
            <a:endParaRPr lang="es-ES" sz="4400" b="0" strike="noStrike" spc="-1">
              <a:solidFill>
                <a:srgbClr val="000000"/>
              </a:solidFill>
              <a:latin typeface="Arial"/>
            </a:endParaRPr>
          </a:p>
        </p:txBody>
      </p:sp>
      <p:sp>
        <p:nvSpPr>
          <p:cNvPr id="189"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pic>
        <p:nvPicPr>
          <p:cNvPr id="5" name="Picture 4">
            <a:extLst>
              <a:ext uri="{FF2B5EF4-FFF2-40B4-BE49-F238E27FC236}">
                <a16:creationId xmlns:a16="http://schemas.microsoft.com/office/drawing/2014/main" id="{6E6F8BA9-4DF3-470C-A93C-20E5F294A448}"/>
              </a:ext>
            </a:extLst>
          </p:cNvPr>
          <p:cNvPicPr>
            <a:picLocks noChangeAspect="1"/>
          </p:cNvPicPr>
          <p:nvPr/>
        </p:nvPicPr>
        <p:blipFill>
          <a:blip r:embed="rId2"/>
          <a:stretch>
            <a:fillRect/>
          </a:stretch>
        </p:blipFill>
        <p:spPr>
          <a:xfrm>
            <a:off x="2107503" y="1052280"/>
            <a:ext cx="6627437" cy="5393997"/>
          </a:xfrm>
          <a:prstGeom prst="rect">
            <a:avLst/>
          </a:prstGeom>
        </p:spPr>
      </p:pic>
    </p:spTree>
    <p:extLst>
      <p:ext uri="{BB962C8B-B14F-4D97-AF65-F5344CB8AC3E}">
        <p14:creationId xmlns:p14="http://schemas.microsoft.com/office/powerpoint/2010/main" val="4267157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PlaceHolder 1"/>
          <p:cNvSpPr>
            <a:spLocks noGrp="1"/>
          </p:cNvSpPr>
          <p:nvPr>
            <p:ph type="title"/>
          </p:nvPr>
        </p:nvSpPr>
        <p:spPr>
          <a:xfrm>
            <a:off x="1763640" y="116640"/>
            <a:ext cx="7128360" cy="935640"/>
          </a:xfrm>
          <a:prstGeom prst="rect">
            <a:avLst/>
          </a:prstGeom>
          <a:noFill/>
          <a:ln w="0">
            <a:noFill/>
          </a:ln>
        </p:spPr>
        <p:txBody>
          <a:bodyPr numCol="1" spcCol="0" anchor="ctr">
            <a:noAutofit/>
          </a:bodyPr>
          <a:lstStyle/>
          <a:p>
            <a:pPr algn="ctr">
              <a:lnSpc>
                <a:spcPct val="100000"/>
              </a:lnSpc>
              <a:buNone/>
            </a:pPr>
            <a:r>
              <a:rPr lang="en-US" sz="4000" b="0" strike="noStrike" spc="-1" dirty="0">
                <a:solidFill>
                  <a:srgbClr val="000000"/>
                </a:solidFill>
                <a:latin typeface="Arial"/>
              </a:rPr>
              <a:t>Models and Feature Extraction</a:t>
            </a:r>
            <a:endParaRPr lang="es-ES" sz="4000" b="0" strike="noStrike" spc="-1" dirty="0">
              <a:solidFill>
                <a:srgbClr val="000000"/>
              </a:solidFill>
              <a:latin typeface="Arial"/>
            </a:endParaRPr>
          </a:p>
        </p:txBody>
      </p:sp>
      <p:sp>
        <p:nvSpPr>
          <p:cNvPr id="192" name="Rectangle 3"/>
          <p:cNvSpPr/>
          <p:nvPr/>
        </p:nvSpPr>
        <p:spPr>
          <a:xfrm>
            <a:off x="1763640" y="1196640"/>
            <a:ext cx="7272360" cy="460800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spcBef>
                <a:spcPts val="439"/>
              </a:spcBef>
              <a:buNone/>
              <a:tabLst>
                <a:tab pos="0" algn="l"/>
              </a:tabLst>
            </a:pPr>
            <a:r>
              <a:rPr lang="en-US" sz="2200" b="0" strike="noStrike" spc="-1" dirty="0">
                <a:solidFill>
                  <a:srgbClr val="000000"/>
                </a:solidFill>
                <a:latin typeface="Arial"/>
              </a:rPr>
              <a:t>We use only movies dataset from </a:t>
            </a:r>
            <a:r>
              <a:rPr lang="en-US" sz="2200" b="0" strike="noStrike" spc="-1" dirty="0" err="1">
                <a:solidFill>
                  <a:srgbClr val="000000"/>
                </a:solidFill>
                <a:latin typeface="Arial"/>
              </a:rPr>
              <a:t>MovieLens</a:t>
            </a:r>
            <a:r>
              <a:rPr lang="en-US" sz="2200" b="0" strike="noStrike" spc="-1" dirty="0">
                <a:solidFill>
                  <a:srgbClr val="000000"/>
                </a:solidFill>
                <a:latin typeface="Arial"/>
              </a:rPr>
              <a:t> dataset, we selec</a:t>
            </a:r>
            <a:r>
              <a:rPr lang="en-US" sz="2200" spc="-1" dirty="0">
                <a:solidFill>
                  <a:srgbClr val="000000"/>
                </a:solidFill>
                <a:latin typeface="Arial"/>
              </a:rPr>
              <a:t>t below features as clustering features:</a:t>
            </a:r>
          </a:p>
          <a:p>
            <a:pPr marL="457200" indent="-457200">
              <a:lnSpc>
                <a:spcPct val="100000"/>
              </a:lnSpc>
              <a:spcBef>
                <a:spcPts val="439"/>
              </a:spcBef>
              <a:buAutoNum type="arabicPeriod"/>
              <a:tabLst>
                <a:tab pos="0" algn="l"/>
              </a:tabLst>
            </a:pPr>
            <a:r>
              <a:rPr lang="en-US" sz="2200" spc="-1" dirty="0">
                <a:solidFill>
                  <a:srgbClr val="000000"/>
                </a:solidFill>
                <a:latin typeface="Arial"/>
              </a:rPr>
              <a:t>Movie Name</a:t>
            </a:r>
          </a:p>
          <a:p>
            <a:pPr marL="457200" indent="-457200">
              <a:lnSpc>
                <a:spcPct val="100000"/>
              </a:lnSpc>
              <a:spcBef>
                <a:spcPts val="439"/>
              </a:spcBef>
              <a:buAutoNum type="arabicPeriod"/>
              <a:tabLst>
                <a:tab pos="0" algn="l"/>
              </a:tabLst>
            </a:pPr>
            <a:r>
              <a:rPr lang="en-US" sz="2200" spc="-1" dirty="0">
                <a:solidFill>
                  <a:srgbClr val="000000"/>
                </a:solidFill>
                <a:latin typeface="Arial"/>
              </a:rPr>
              <a:t>Primary Genre</a:t>
            </a:r>
          </a:p>
          <a:p>
            <a:pPr marL="457200" indent="-457200">
              <a:lnSpc>
                <a:spcPct val="100000"/>
              </a:lnSpc>
              <a:spcBef>
                <a:spcPts val="439"/>
              </a:spcBef>
              <a:buAutoNum type="arabicPeriod"/>
              <a:tabLst>
                <a:tab pos="0" algn="l"/>
              </a:tabLst>
            </a:pPr>
            <a:r>
              <a:rPr lang="en-US" sz="2200" spc="-1" dirty="0">
                <a:solidFill>
                  <a:srgbClr val="000000"/>
                </a:solidFill>
                <a:latin typeface="Arial"/>
              </a:rPr>
              <a:t>Secondary Genre</a:t>
            </a:r>
            <a:endParaRPr lang="fa-IR" sz="2200" spc="-1" dirty="0">
              <a:solidFill>
                <a:srgbClr val="000000"/>
              </a:solidFill>
              <a:latin typeface="Arial"/>
            </a:endParaRPr>
          </a:p>
          <a:p>
            <a:pPr marL="457200" indent="-457200">
              <a:lnSpc>
                <a:spcPct val="100000"/>
              </a:lnSpc>
              <a:spcBef>
                <a:spcPts val="439"/>
              </a:spcBef>
              <a:buAutoNum type="arabicPeriod"/>
              <a:tabLst>
                <a:tab pos="0" algn="l"/>
              </a:tabLst>
            </a:pPr>
            <a:r>
              <a:rPr lang="en-US" sz="2200" spc="-1" dirty="0">
                <a:solidFill>
                  <a:srgbClr val="000000"/>
                </a:solidFill>
                <a:latin typeface="Arial"/>
              </a:rPr>
              <a:t>Tertiary Genre</a:t>
            </a:r>
          </a:p>
          <a:p>
            <a:pPr>
              <a:lnSpc>
                <a:spcPct val="100000"/>
              </a:lnSpc>
              <a:spcBef>
                <a:spcPts val="439"/>
              </a:spcBef>
              <a:buNone/>
              <a:tabLst>
                <a:tab pos="0" algn="l"/>
              </a:tabLst>
            </a:pPr>
            <a:endParaRPr lang="en-US" sz="2200" b="0" strike="noStrike" spc="-1" dirty="0">
              <a:latin typeface="Arial"/>
            </a:endParaRPr>
          </a:p>
        </p:txBody>
      </p:sp>
      <p:sp>
        <p:nvSpPr>
          <p:cNvPr id="193"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PlaceHolder 1"/>
          <p:cNvSpPr>
            <a:spLocks noGrp="1"/>
          </p:cNvSpPr>
          <p:nvPr>
            <p:ph type="title"/>
          </p:nvPr>
        </p:nvSpPr>
        <p:spPr>
          <a:xfrm>
            <a:off x="1763640" y="116640"/>
            <a:ext cx="7128360" cy="935640"/>
          </a:xfrm>
          <a:prstGeom prst="rect">
            <a:avLst/>
          </a:prstGeom>
          <a:noFill/>
          <a:ln w="0">
            <a:noFill/>
          </a:ln>
        </p:spPr>
        <p:txBody>
          <a:bodyPr numCol="1" spcCol="0" anchor="ctr">
            <a:noAutofit/>
          </a:bodyPr>
          <a:lstStyle/>
          <a:p>
            <a:pPr algn="ctr">
              <a:lnSpc>
                <a:spcPct val="100000"/>
              </a:lnSpc>
              <a:buNone/>
            </a:pPr>
            <a:r>
              <a:rPr lang="en-US" sz="4000" b="0" strike="noStrike" spc="-1">
                <a:solidFill>
                  <a:srgbClr val="000000"/>
                </a:solidFill>
                <a:latin typeface="Arial"/>
              </a:rPr>
              <a:t>Results </a:t>
            </a:r>
            <a:r>
              <a:rPr lang="en-US" sz="2800" b="0" strike="noStrike" spc="-1">
                <a:solidFill>
                  <a:srgbClr val="000000"/>
                </a:solidFill>
                <a:latin typeface="Arial"/>
              </a:rPr>
              <a:t>(CB)</a:t>
            </a:r>
            <a:endParaRPr lang="es-ES" sz="2800" b="0" strike="noStrike" spc="-1">
              <a:solidFill>
                <a:srgbClr val="000000"/>
              </a:solidFill>
              <a:latin typeface="Arial"/>
            </a:endParaRPr>
          </a:p>
        </p:txBody>
      </p:sp>
      <p:sp>
        <p:nvSpPr>
          <p:cNvPr id="206" name="Rectangle 3"/>
          <p:cNvSpPr/>
          <p:nvPr/>
        </p:nvSpPr>
        <p:spPr>
          <a:xfrm>
            <a:off x="1619640" y="1196640"/>
            <a:ext cx="7524000" cy="460800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spcBef>
                <a:spcPts val="439"/>
              </a:spcBef>
              <a:buNone/>
              <a:tabLst>
                <a:tab pos="0" algn="l"/>
              </a:tabLst>
            </a:pPr>
            <a:r>
              <a:rPr lang="en-US" sz="2200" b="0" strike="noStrike" spc="-1" dirty="0">
                <a:solidFill>
                  <a:srgbClr val="000000"/>
                </a:solidFill>
                <a:latin typeface="Arial"/>
              </a:rPr>
              <a:t>In this section, we will go through the outcomes of our</a:t>
            </a:r>
            <a:endParaRPr lang="en-US" sz="2200" b="0" strike="noStrike" spc="-1" dirty="0">
              <a:latin typeface="Arial"/>
            </a:endParaRPr>
          </a:p>
          <a:p>
            <a:pPr>
              <a:lnSpc>
                <a:spcPct val="100000"/>
              </a:lnSpc>
              <a:spcBef>
                <a:spcPts val="439"/>
              </a:spcBef>
              <a:buNone/>
              <a:tabLst>
                <a:tab pos="0" algn="l"/>
              </a:tabLst>
            </a:pPr>
            <a:r>
              <a:rPr lang="en-US" sz="2200" b="0" strike="noStrike" spc="-1" dirty="0">
                <a:solidFill>
                  <a:srgbClr val="000000"/>
                </a:solidFill>
                <a:latin typeface="Arial"/>
              </a:rPr>
              <a:t>recommendation system. </a:t>
            </a:r>
          </a:p>
          <a:p>
            <a:pPr>
              <a:lnSpc>
                <a:spcPct val="100000"/>
              </a:lnSpc>
              <a:spcBef>
                <a:spcPts val="439"/>
              </a:spcBef>
              <a:buNone/>
              <a:tabLst>
                <a:tab pos="0" algn="l"/>
              </a:tabLst>
            </a:pPr>
            <a:r>
              <a:rPr lang="en-US" sz="2200" spc="-1" dirty="0">
                <a:solidFill>
                  <a:srgbClr val="000000"/>
                </a:solidFill>
                <a:latin typeface="Arial"/>
              </a:rPr>
              <a:t>The blow plot, shows the clustering in 50 clusters.</a:t>
            </a:r>
            <a:endParaRPr lang="en-US" sz="2200" b="0" strike="noStrike" spc="-1" dirty="0">
              <a:solidFill>
                <a:srgbClr val="000000"/>
              </a:solidFill>
              <a:latin typeface="Arial"/>
            </a:endParaRPr>
          </a:p>
          <a:p>
            <a:pPr>
              <a:lnSpc>
                <a:spcPct val="100000"/>
              </a:lnSpc>
              <a:spcBef>
                <a:spcPts val="439"/>
              </a:spcBef>
              <a:buNone/>
              <a:tabLst>
                <a:tab pos="0" algn="l"/>
              </a:tabLst>
            </a:pPr>
            <a:endParaRPr lang="en-US" sz="2200" spc="-1" dirty="0">
              <a:solidFill>
                <a:srgbClr val="000000"/>
              </a:solidFill>
              <a:latin typeface="Arial"/>
            </a:endParaRPr>
          </a:p>
          <a:p>
            <a:pPr>
              <a:lnSpc>
                <a:spcPct val="100000"/>
              </a:lnSpc>
              <a:spcBef>
                <a:spcPts val="439"/>
              </a:spcBef>
              <a:buNone/>
              <a:tabLst>
                <a:tab pos="0" algn="l"/>
              </a:tabLst>
            </a:pPr>
            <a:endParaRPr lang="en-US" sz="2200" b="0" strike="noStrike" spc="-1" dirty="0">
              <a:solidFill>
                <a:srgbClr val="000000"/>
              </a:solidFill>
              <a:latin typeface="Arial"/>
            </a:endParaRPr>
          </a:p>
          <a:p>
            <a:pPr>
              <a:lnSpc>
                <a:spcPct val="100000"/>
              </a:lnSpc>
              <a:spcBef>
                <a:spcPts val="439"/>
              </a:spcBef>
              <a:buNone/>
              <a:tabLst>
                <a:tab pos="0" algn="l"/>
              </a:tabLst>
            </a:pPr>
            <a:endParaRPr lang="en-US" sz="2200" spc="-1" dirty="0">
              <a:solidFill>
                <a:srgbClr val="000000"/>
              </a:solidFill>
              <a:latin typeface="Arial"/>
            </a:endParaRPr>
          </a:p>
          <a:p>
            <a:pPr>
              <a:lnSpc>
                <a:spcPct val="100000"/>
              </a:lnSpc>
              <a:spcBef>
                <a:spcPts val="439"/>
              </a:spcBef>
              <a:buNone/>
              <a:tabLst>
                <a:tab pos="0" algn="l"/>
              </a:tabLst>
            </a:pPr>
            <a:endParaRPr lang="en-US" sz="2200" b="0" strike="noStrike" spc="-1" dirty="0">
              <a:solidFill>
                <a:srgbClr val="000000"/>
              </a:solidFill>
              <a:latin typeface="Arial"/>
            </a:endParaRPr>
          </a:p>
          <a:p>
            <a:pPr>
              <a:lnSpc>
                <a:spcPct val="100000"/>
              </a:lnSpc>
              <a:spcBef>
                <a:spcPts val="439"/>
              </a:spcBef>
              <a:buNone/>
              <a:tabLst>
                <a:tab pos="0" algn="l"/>
              </a:tabLst>
            </a:pPr>
            <a:endParaRPr lang="en-US" sz="2200" spc="-1" dirty="0">
              <a:solidFill>
                <a:srgbClr val="000000"/>
              </a:solidFill>
              <a:latin typeface="Arial"/>
            </a:endParaRPr>
          </a:p>
        </p:txBody>
      </p:sp>
      <p:sp>
        <p:nvSpPr>
          <p:cNvPr id="207"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pic>
        <p:nvPicPr>
          <p:cNvPr id="4" name="Picture 3">
            <a:extLst>
              <a:ext uri="{FF2B5EF4-FFF2-40B4-BE49-F238E27FC236}">
                <a16:creationId xmlns:a16="http://schemas.microsoft.com/office/drawing/2014/main" id="{36AB448C-98C1-49B8-BD49-092F13D84928}"/>
              </a:ext>
            </a:extLst>
          </p:cNvPr>
          <p:cNvPicPr>
            <a:picLocks noChangeAspect="1"/>
          </p:cNvPicPr>
          <p:nvPr/>
        </p:nvPicPr>
        <p:blipFill>
          <a:blip r:embed="rId2"/>
          <a:stretch>
            <a:fillRect/>
          </a:stretch>
        </p:blipFill>
        <p:spPr>
          <a:xfrm>
            <a:off x="3312584" y="2631911"/>
            <a:ext cx="4020545" cy="358687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PlaceHolder 1"/>
          <p:cNvSpPr>
            <a:spLocks noGrp="1"/>
          </p:cNvSpPr>
          <p:nvPr>
            <p:ph type="title"/>
          </p:nvPr>
        </p:nvSpPr>
        <p:spPr>
          <a:xfrm>
            <a:off x="1763640" y="116640"/>
            <a:ext cx="7128360" cy="935640"/>
          </a:xfrm>
          <a:prstGeom prst="rect">
            <a:avLst/>
          </a:prstGeom>
          <a:noFill/>
          <a:ln w="0">
            <a:noFill/>
          </a:ln>
        </p:spPr>
        <p:txBody>
          <a:bodyPr numCol="1" spcCol="0" anchor="ctr">
            <a:noAutofit/>
          </a:bodyPr>
          <a:lstStyle/>
          <a:p>
            <a:pPr algn="ctr">
              <a:lnSpc>
                <a:spcPct val="100000"/>
              </a:lnSpc>
              <a:buNone/>
            </a:pPr>
            <a:r>
              <a:rPr lang="en-US" sz="4000" b="0" strike="noStrike" spc="-1">
                <a:solidFill>
                  <a:srgbClr val="000000"/>
                </a:solidFill>
                <a:latin typeface="Arial"/>
              </a:rPr>
              <a:t>Results </a:t>
            </a:r>
            <a:r>
              <a:rPr lang="en-US" sz="2800" b="0" strike="noStrike" spc="-1">
                <a:solidFill>
                  <a:srgbClr val="000000"/>
                </a:solidFill>
                <a:latin typeface="Arial"/>
              </a:rPr>
              <a:t>(CB)</a:t>
            </a:r>
            <a:endParaRPr lang="es-ES" sz="2800" b="0" strike="noStrike" spc="-1">
              <a:solidFill>
                <a:srgbClr val="000000"/>
              </a:solidFill>
              <a:latin typeface="Arial"/>
            </a:endParaRPr>
          </a:p>
        </p:txBody>
      </p:sp>
      <p:sp>
        <p:nvSpPr>
          <p:cNvPr id="206" name="Rectangle 3"/>
          <p:cNvSpPr/>
          <p:nvPr/>
        </p:nvSpPr>
        <p:spPr>
          <a:xfrm>
            <a:off x="1619640" y="1196640"/>
            <a:ext cx="7524000" cy="460800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gn="just">
              <a:lnSpc>
                <a:spcPct val="100000"/>
              </a:lnSpc>
              <a:spcBef>
                <a:spcPts val="439"/>
              </a:spcBef>
              <a:buNone/>
              <a:tabLst>
                <a:tab pos="0" algn="l"/>
              </a:tabLst>
            </a:pPr>
            <a:r>
              <a:rPr lang="en-US" sz="2200" b="0" strike="noStrike" spc="-1" dirty="0">
                <a:solidFill>
                  <a:srgbClr val="000000"/>
                </a:solidFill>
                <a:latin typeface="Arial"/>
              </a:rPr>
              <a:t>If we change cluster numbers to 75</a:t>
            </a:r>
            <a:r>
              <a:rPr lang="en-US" sz="2200" spc="-1" dirty="0">
                <a:solidFill>
                  <a:srgbClr val="000000"/>
                </a:solidFill>
                <a:latin typeface="Arial"/>
              </a:rPr>
              <a:t>, the blow cluster would be our result.</a:t>
            </a:r>
            <a:endParaRPr lang="en-US" sz="2200" b="0" strike="noStrike" spc="-1" dirty="0">
              <a:solidFill>
                <a:srgbClr val="000000"/>
              </a:solidFill>
              <a:latin typeface="Arial"/>
            </a:endParaRPr>
          </a:p>
          <a:p>
            <a:pPr algn="just">
              <a:lnSpc>
                <a:spcPct val="100000"/>
              </a:lnSpc>
              <a:spcBef>
                <a:spcPts val="439"/>
              </a:spcBef>
              <a:buNone/>
              <a:tabLst>
                <a:tab pos="0" algn="l"/>
              </a:tabLst>
            </a:pPr>
            <a:endParaRPr lang="en-US" sz="2200" spc="-1" dirty="0">
              <a:solidFill>
                <a:srgbClr val="000000"/>
              </a:solidFill>
              <a:latin typeface="Arial"/>
            </a:endParaRPr>
          </a:p>
          <a:p>
            <a:pPr algn="just">
              <a:lnSpc>
                <a:spcPct val="100000"/>
              </a:lnSpc>
              <a:spcBef>
                <a:spcPts val="439"/>
              </a:spcBef>
              <a:buNone/>
              <a:tabLst>
                <a:tab pos="0" algn="l"/>
              </a:tabLst>
            </a:pPr>
            <a:endParaRPr lang="en-US" sz="2200" b="0" strike="noStrike" spc="-1" dirty="0">
              <a:solidFill>
                <a:srgbClr val="000000"/>
              </a:solidFill>
              <a:latin typeface="Arial"/>
            </a:endParaRPr>
          </a:p>
          <a:p>
            <a:pPr algn="just">
              <a:lnSpc>
                <a:spcPct val="100000"/>
              </a:lnSpc>
              <a:spcBef>
                <a:spcPts val="439"/>
              </a:spcBef>
              <a:buNone/>
              <a:tabLst>
                <a:tab pos="0" algn="l"/>
              </a:tabLst>
            </a:pPr>
            <a:endParaRPr lang="en-US" sz="2200" spc="-1" dirty="0">
              <a:solidFill>
                <a:srgbClr val="000000"/>
              </a:solidFill>
              <a:latin typeface="Arial"/>
            </a:endParaRPr>
          </a:p>
          <a:p>
            <a:pPr algn="just">
              <a:lnSpc>
                <a:spcPct val="100000"/>
              </a:lnSpc>
              <a:spcBef>
                <a:spcPts val="439"/>
              </a:spcBef>
              <a:buNone/>
              <a:tabLst>
                <a:tab pos="0" algn="l"/>
              </a:tabLst>
            </a:pPr>
            <a:endParaRPr lang="en-US" sz="2200" b="0" strike="noStrike" spc="-1" dirty="0">
              <a:solidFill>
                <a:srgbClr val="000000"/>
              </a:solidFill>
              <a:latin typeface="Arial"/>
            </a:endParaRPr>
          </a:p>
          <a:p>
            <a:pPr algn="just">
              <a:lnSpc>
                <a:spcPct val="100000"/>
              </a:lnSpc>
              <a:spcBef>
                <a:spcPts val="439"/>
              </a:spcBef>
              <a:buNone/>
              <a:tabLst>
                <a:tab pos="0" algn="l"/>
              </a:tabLst>
            </a:pPr>
            <a:endParaRPr lang="en-US" sz="2200" spc="-1" dirty="0">
              <a:solidFill>
                <a:srgbClr val="000000"/>
              </a:solidFill>
              <a:latin typeface="Arial"/>
            </a:endParaRPr>
          </a:p>
        </p:txBody>
      </p:sp>
      <p:sp>
        <p:nvSpPr>
          <p:cNvPr id="207"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pic>
        <p:nvPicPr>
          <p:cNvPr id="8" name="Picture 7">
            <a:extLst>
              <a:ext uri="{FF2B5EF4-FFF2-40B4-BE49-F238E27FC236}">
                <a16:creationId xmlns:a16="http://schemas.microsoft.com/office/drawing/2014/main" id="{DC4BBD18-1F5D-4938-B3D8-458F486AEDAD}"/>
              </a:ext>
            </a:extLst>
          </p:cNvPr>
          <p:cNvPicPr>
            <a:picLocks noChangeAspect="1"/>
          </p:cNvPicPr>
          <p:nvPr/>
        </p:nvPicPr>
        <p:blipFill>
          <a:blip r:embed="rId2"/>
          <a:stretch>
            <a:fillRect/>
          </a:stretch>
        </p:blipFill>
        <p:spPr>
          <a:xfrm>
            <a:off x="3044528" y="2292247"/>
            <a:ext cx="4566583" cy="3872753"/>
          </a:xfrm>
          <a:prstGeom prst="rect">
            <a:avLst/>
          </a:prstGeom>
        </p:spPr>
      </p:pic>
    </p:spTree>
    <p:extLst>
      <p:ext uri="{BB962C8B-B14F-4D97-AF65-F5344CB8AC3E}">
        <p14:creationId xmlns:p14="http://schemas.microsoft.com/office/powerpoint/2010/main" val="28340759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PlaceHolder 1"/>
          <p:cNvSpPr>
            <a:spLocks noGrp="1"/>
          </p:cNvSpPr>
          <p:nvPr>
            <p:ph type="title"/>
          </p:nvPr>
        </p:nvSpPr>
        <p:spPr>
          <a:xfrm>
            <a:off x="1763640" y="116640"/>
            <a:ext cx="7128360" cy="935640"/>
          </a:xfrm>
          <a:prstGeom prst="rect">
            <a:avLst/>
          </a:prstGeom>
          <a:noFill/>
          <a:ln w="0">
            <a:noFill/>
          </a:ln>
        </p:spPr>
        <p:txBody>
          <a:bodyPr numCol="1" spcCol="0" anchor="ctr">
            <a:noAutofit/>
          </a:bodyPr>
          <a:lstStyle/>
          <a:p>
            <a:pPr algn="ctr">
              <a:lnSpc>
                <a:spcPct val="100000"/>
              </a:lnSpc>
              <a:buNone/>
            </a:pPr>
            <a:r>
              <a:rPr lang="en-US" sz="4000" b="0" strike="noStrike" spc="-1">
                <a:solidFill>
                  <a:srgbClr val="000000"/>
                </a:solidFill>
                <a:latin typeface="Arial"/>
              </a:rPr>
              <a:t>Results </a:t>
            </a:r>
            <a:r>
              <a:rPr lang="en-US" sz="2800" b="0" strike="noStrike" spc="-1">
                <a:solidFill>
                  <a:srgbClr val="000000"/>
                </a:solidFill>
                <a:latin typeface="Arial"/>
              </a:rPr>
              <a:t>(CB)</a:t>
            </a:r>
            <a:endParaRPr lang="es-ES" sz="2800" b="0" strike="noStrike" spc="-1">
              <a:solidFill>
                <a:srgbClr val="000000"/>
              </a:solidFill>
              <a:latin typeface="Arial"/>
            </a:endParaRPr>
          </a:p>
        </p:txBody>
      </p:sp>
      <p:sp>
        <p:nvSpPr>
          <p:cNvPr id="206" name="Rectangle 3"/>
          <p:cNvSpPr/>
          <p:nvPr/>
        </p:nvSpPr>
        <p:spPr>
          <a:xfrm>
            <a:off x="1619640" y="1196640"/>
            <a:ext cx="7524000" cy="460800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gn="just">
              <a:lnSpc>
                <a:spcPct val="100000"/>
              </a:lnSpc>
              <a:spcBef>
                <a:spcPts val="439"/>
              </a:spcBef>
              <a:buNone/>
              <a:tabLst>
                <a:tab pos="0" algn="l"/>
              </a:tabLst>
            </a:pPr>
            <a:r>
              <a:rPr lang="en-US" sz="2200" b="0" strike="noStrike" spc="-1" dirty="0">
                <a:solidFill>
                  <a:srgbClr val="000000"/>
                </a:solidFill>
                <a:latin typeface="Arial"/>
              </a:rPr>
              <a:t>And for 100 clusters:</a:t>
            </a:r>
          </a:p>
          <a:p>
            <a:pPr algn="just">
              <a:lnSpc>
                <a:spcPct val="100000"/>
              </a:lnSpc>
              <a:spcBef>
                <a:spcPts val="439"/>
              </a:spcBef>
              <a:buNone/>
              <a:tabLst>
                <a:tab pos="0" algn="l"/>
              </a:tabLst>
            </a:pPr>
            <a:endParaRPr lang="en-US" sz="2200" spc="-1" dirty="0">
              <a:solidFill>
                <a:srgbClr val="000000"/>
              </a:solidFill>
              <a:latin typeface="Arial"/>
            </a:endParaRPr>
          </a:p>
          <a:p>
            <a:pPr algn="just">
              <a:lnSpc>
                <a:spcPct val="100000"/>
              </a:lnSpc>
              <a:spcBef>
                <a:spcPts val="439"/>
              </a:spcBef>
              <a:buNone/>
              <a:tabLst>
                <a:tab pos="0" algn="l"/>
              </a:tabLst>
            </a:pPr>
            <a:endParaRPr lang="en-US" sz="2200" b="0" strike="noStrike" spc="-1" dirty="0">
              <a:solidFill>
                <a:srgbClr val="000000"/>
              </a:solidFill>
              <a:latin typeface="Arial"/>
            </a:endParaRPr>
          </a:p>
          <a:p>
            <a:pPr algn="just">
              <a:lnSpc>
                <a:spcPct val="100000"/>
              </a:lnSpc>
              <a:spcBef>
                <a:spcPts val="439"/>
              </a:spcBef>
              <a:buNone/>
              <a:tabLst>
                <a:tab pos="0" algn="l"/>
              </a:tabLst>
            </a:pPr>
            <a:endParaRPr lang="en-US" sz="2200" spc="-1" dirty="0">
              <a:solidFill>
                <a:srgbClr val="000000"/>
              </a:solidFill>
              <a:latin typeface="Arial"/>
            </a:endParaRPr>
          </a:p>
          <a:p>
            <a:pPr algn="just">
              <a:lnSpc>
                <a:spcPct val="100000"/>
              </a:lnSpc>
              <a:spcBef>
                <a:spcPts val="439"/>
              </a:spcBef>
              <a:buNone/>
              <a:tabLst>
                <a:tab pos="0" algn="l"/>
              </a:tabLst>
            </a:pPr>
            <a:endParaRPr lang="en-US" sz="2200" b="0" strike="noStrike" spc="-1" dirty="0">
              <a:solidFill>
                <a:srgbClr val="000000"/>
              </a:solidFill>
              <a:latin typeface="Arial"/>
            </a:endParaRPr>
          </a:p>
          <a:p>
            <a:pPr algn="just">
              <a:lnSpc>
                <a:spcPct val="100000"/>
              </a:lnSpc>
              <a:spcBef>
                <a:spcPts val="439"/>
              </a:spcBef>
              <a:buNone/>
              <a:tabLst>
                <a:tab pos="0" algn="l"/>
              </a:tabLst>
            </a:pPr>
            <a:endParaRPr lang="en-US" sz="2200" spc="-1" dirty="0">
              <a:solidFill>
                <a:srgbClr val="000000"/>
              </a:solidFill>
              <a:latin typeface="Arial"/>
            </a:endParaRPr>
          </a:p>
        </p:txBody>
      </p:sp>
      <p:sp>
        <p:nvSpPr>
          <p:cNvPr id="207"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pic>
        <p:nvPicPr>
          <p:cNvPr id="6" name="Picture 5">
            <a:extLst>
              <a:ext uri="{FF2B5EF4-FFF2-40B4-BE49-F238E27FC236}">
                <a16:creationId xmlns:a16="http://schemas.microsoft.com/office/drawing/2014/main" id="{70BD5A4E-9571-4A85-AB07-4158E829A63D}"/>
              </a:ext>
            </a:extLst>
          </p:cNvPr>
          <p:cNvPicPr>
            <a:picLocks noChangeAspect="1"/>
          </p:cNvPicPr>
          <p:nvPr/>
        </p:nvPicPr>
        <p:blipFill>
          <a:blip r:embed="rId2"/>
          <a:stretch>
            <a:fillRect/>
          </a:stretch>
        </p:blipFill>
        <p:spPr>
          <a:xfrm>
            <a:off x="3194615" y="2312894"/>
            <a:ext cx="4374050" cy="4007224"/>
          </a:xfrm>
          <a:prstGeom prst="rect">
            <a:avLst/>
          </a:prstGeom>
        </p:spPr>
      </p:pic>
    </p:spTree>
    <p:extLst>
      <p:ext uri="{BB962C8B-B14F-4D97-AF65-F5344CB8AC3E}">
        <p14:creationId xmlns:p14="http://schemas.microsoft.com/office/powerpoint/2010/main" val="42600480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PlaceHolder 1"/>
          <p:cNvSpPr>
            <a:spLocks noGrp="1"/>
          </p:cNvSpPr>
          <p:nvPr>
            <p:ph type="title"/>
          </p:nvPr>
        </p:nvSpPr>
        <p:spPr>
          <a:xfrm>
            <a:off x="1763640" y="116640"/>
            <a:ext cx="7128360" cy="935640"/>
          </a:xfrm>
          <a:prstGeom prst="rect">
            <a:avLst/>
          </a:prstGeom>
          <a:noFill/>
          <a:ln w="0">
            <a:noFill/>
          </a:ln>
        </p:spPr>
        <p:txBody>
          <a:bodyPr numCol="1" spcCol="0" anchor="ctr">
            <a:noAutofit/>
          </a:bodyPr>
          <a:lstStyle/>
          <a:p>
            <a:pPr algn="ctr">
              <a:lnSpc>
                <a:spcPct val="100000"/>
              </a:lnSpc>
              <a:buNone/>
            </a:pPr>
            <a:r>
              <a:rPr lang="en-US" sz="4000" b="0" strike="noStrike" spc="-1">
                <a:solidFill>
                  <a:srgbClr val="000000"/>
                </a:solidFill>
                <a:latin typeface="Arial"/>
              </a:rPr>
              <a:t>Results </a:t>
            </a:r>
            <a:r>
              <a:rPr lang="en-US" sz="2800" b="0" strike="noStrike" spc="-1">
                <a:solidFill>
                  <a:srgbClr val="000000"/>
                </a:solidFill>
                <a:latin typeface="Arial"/>
              </a:rPr>
              <a:t>(CB)</a:t>
            </a:r>
            <a:endParaRPr lang="es-ES" sz="2800" b="0" strike="noStrike" spc="-1">
              <a:solidFill>
                <a:srgbClr val="000000"/>
              </a:solidFill>
              <a:latin typeface="Arial"/>
            </a:endParaRPr>
          </a:p>
        </p:txBody>
      </p:sp>
      <p:sp>
        <p:nvSpPr>
          <p:cNvPr id="212" name="Rectangle 3"/>
          <p:cNvSpPr/>
          <p:nvPr/>
        </p:nvSpPr>
        <p:spPr>
          <a:xfrm>
            <a:off x="1619640" y="1196640"/>
            <a:ext cx="7524000" cy="460800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343080" indent="-343080">
              <a:lnSpc>
                <a:spcPct val="100000"/>
              </a:lnSpc>
              <a:spcBef>
                <a:spcPts val="439"/>
              </a:spcBef>
              <a:buClr>
                <a:srgbClr val="000000"/>
              </a:buClr>
              <a:buFont typeface="Symbol" charset="2"/>
              <a:buChar char=""/>
            </a:pPr>
            <a:r>
              <a:rPr lang="en-US" sz="2200" b="0" strike="noStrike" spc="-1" dirty="0">
                <a:solidFill>
                  <a:srgbClr val="000000"/>
                </a:solidFill>
                <a:latin typeface="Arial"/>
              </a:rPr>
              <a:t>In example, with </a:t>
            </a:r>
            <a:r>
              <a:rPr lang="en-US" sz="2200" spc="-1" dirty="0">
                <a:solidFill>
                  <a:srgbClr val="000000"/>
                </a:solidFill>
                <a:latin typeface="Arial"/>
              </a:rPr>
              <a:t>we want similar movies to “Scream” movie, we receive this result:</a:t>
            </a:r>
          </a:p>
          <a:p>
            <a:pPr marL="343080" indent="-343080">
              <a:lnSpc>
                <a:spcPct val="100000"/>
              </a:lnSpc>
              <a:spcBef>
                <a:spcPts val="439"/>
              </a:spcBef>
              <a:buClr>
                <a:srgbClr val="000000"/>
              </a:buClr>
              <a:buFont typeface="Symbol" charset="2"/>
              <a:buChar char=""/>
            </a:pPr>
            <a:endParaRPr lang="en-US" sz="2200" b="0" strike="noStrike" spc="-1" dirty="0">
              <a:latin typeface="Arial"/>
            </a:endParaRPr>
          </a:p>
        </p:txBody>
      </p:sp>
      <p:sp>
        <p:nvSpPr>
          <p:cNvPr id="213"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pic>
        <p:nvPicPr>
          <p:cNvPr id="3" name="Picture 2">
            <a:extLst>
              <a:ext uri="{FF2B5EF4-FFF2-40B4-BE49-F238E27FC236}">
                <a16:creationId xmlns:a16="http://schemas.microsoft.com/office/drawing/2014/main" id="{C7274FD6-9D65-4D85-BFF6-D48C3DF27F60}"/>
              </a:ext>
            </a:extLst>
          </p:cNvPr>
          <p:cNvPicPr>
            <a:picLocks noChangeAspect="1"/>
          </p:cNvPicPr>
          <p:nvPr/>
        </p:nvPicPr>
        <p:blipFill>
          <a:blip r:embed="rId2"/>
          <a:stretch>
            <a:fillRect/>
          </a:stretch>
        </p:blipFill>
        <p:spPr>
          <a:xfrm>
            <a:off x="2134426" y="2250141"/>
            <a:ext cx="6322883" cy="399147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PlaceHolder 1"/>
          <p:cNvSpPr>
            <a:spLocks noGrp="1"/>
          </p:cNvSpPr>
          <p:nvPr>
            <p:ph type="title"/>
          </p:nvPr>
        </p:nvSpPr>
        <p:spPr>
          <a:xfrm>
            <a:off x="1763640" y="116640"/>
            <a:ext cx="7128360" cy="935640"/>
          </a:xfrm>
          <a:prstGeom prst="rect">
            <a:avLst/>
          </a:prstGeom>
          <a:noFill/>
          <a:ln w="0">
            <a:noFill/>
          </a:ln>
        </p:spPr>
        <p:txBody>
          <a:bodyPr numCol="1" spcCol="0" anchor="ctr">
            <a:noAutofit/>
          </a:bodyPr>
          <a:lstStyle/>
          <a:p>
            <a:pPr algn="ctr">
              <a:lnSpc>
                <a:spcPct val="100000"/>
              </a:lnSpc>
              <a:buNone/>
            </a:pPr>
            <a:r>
              <a:rPr lang="en-US" sz="4000" b="0" strike="noStrike" spc="-1" dirty="0">
                <a:solidFill>
                  <a:srgbClr val="000000"/>
                </a:solidFill>
                <a:latin typeface="Arial"/>
              </a:rPr>
              <a:t>CONCLUSION </a:t>
            </a:r>
            <a:r>
              <a:rPr lang="en-US" sz="2000" b="0" strike="noStrike" spc="-1" dirty="0">
                <a:solidFill>
                  <a:srgbClr val="000000"/>
                </a:solidFill>
                <a:latin typeface="Arial"/>
              </a:rPr>
              <a:t>(</a:t>
            </a:r>
            <a:r>
              <a:rPr lang="en-US" sz="2000" b="0" strike="noStrike" spc="-1" dirty="0" err="1">
                <a:solidFill>
                  <a:srgbClr val="000000"/>
                </a:solidFill>
                <a:latin typeface="Arial"/>
              </a:rPr>
              <a:t>cntd</a:t>
            </a:r>
            <a:r>
              <a:rPr lang="en-US" sz="2000" b="0" strike="noStrike" spc="-1" dirty="0">
                <a:solidFill>
                  <a:srgbClr val="000000"/>
                </a:solidFill>
                <a:latin typeface="Arial"/>
              </a:rPr>
              <a:t>)</a:t>
            </a:r>
            <a:endParaRPr lang="es-ES" sz="4000" b="0" strike="noStrike" spc="-1" dirty="0">
              <a:solidFill>
                <a:srgbClr val="000000"/>
              </a:solidFill>
              <a:latin typeface="Arial"/>
            </a:endParaRPr>
          </a:p>
        </p:txBody>
      </p:sp>
      <p:sp>
        <p:nvSpPr>
          <p:cNvPr id="253" name="Rectangle 3"/>
          <p:cNvSpPr/>
          <p:nvPr/>
        </p:nvSpPr>
        <p:spPr>
          <a:xfrm>
            <a:off x="1619640" y="1120587"/>
            <a:ext cx="7524000" cy="5217459"/>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gn="just">
              <a:lnSpc>
                <a:spcPct val="100000"/>
              </a:lnSpc>
              <a:spcBef>
                <a:spcPts val="439"/>
              </a:spcBef>
              <a:buClr>
                <a:srgbClr val="000000"/>
              </a:buClr>
            </a:pPr>
            <a:r>
              <a:rPr lang="en-US" sz="2200" b="0" strike="noStrike" spc="-1" dirty="0">
                <a:solidFill>
                  <a:srgbClr val="000000"/>
                </a:solidFill>
                <a:latin typeface="Arial"/>
              </a:rPr>
              <a:t>While k-means clustering may have limitations in certain aspects of movie recommendation systems, it can still offer some benefits when used appropriately. Here are a few advantages of utilizing k-means for movie recommendation:</a:t>
            </a:r>
          </a:p>
          <a:p>
            <a:pPr marL="343080" indent="-343080" algn="just">
              <a:lnSpc>
                <a:spcPct val="100000"/>
              </a:lnSpc>
              <a:spcBef>
                <a:spcPts val="439"/>
              </a:spcBef>
              <a:buClr>
                <a:srgbClr val="000000"/>
              </a:buClr>
              <a:buFont typeface="Symbol" charset="2"/>
              <a:buChar char=""/>
            </a:pPr>
            <a:r>
              <a:rPr lang="en-US" sz="2200" b="1" strike="noStrike" spc="-1" dirty="0">
                <a:solidFill>
                  <a:srgbClr val="000000"/>
                </a:solidFill>
                <a:latin typeface="Arial"/>
              </a:rPr>
              <a:t>Interpretability</a:t>
            </a:r>
            <a:r>
              <a:rPr lang="en-US" sz="2200" b="0" strike="noStrike" spc="-1" dirty="0">
                <a:solidFill>
                  <a:srgbClr val="000000"/>
                </a:solidFill>
                <a:latin typeface="Arial"/>
              </a:rPr>
              <a:t>: K-means clustering produces clusters of movies based on their content attributes. These clusters can be interpreted to gain insights into the underlying characteristics or themes within the movie dataset. By examining the movies within each cluster, you can identify commonalities and understand the relationships between different genres, actors, directors, or other content features. This interpretability can be valuable for understanding the movie landscape and making informed recommendations.</a:t>
            </a:r>
          </a:p>
        </p:txBody>
      </p:sp>
      <p:sp>
        <p:nvSpPr>
          <p:cNvPr id="254"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PlaceHolder 1"/>
          <p:cNvSpPr>
            <a:spLocks noGrp="1"/>
          </p:cNvSpPr>
          <p:nvPr>
            <p:ph type="title"/>
          </p:nvPr>
        </p:nvSpPr>
        <p:spPr>
          <a:xfrm>
            <a:off x="1763640" y="116640"/>
            <a:ext cx="7128360" cy="935640"/>
          </a:xfrm>
          <a:prstGeom prst="rect">
            <a:avLst/>
          </a:prstGeom>
          <a:noFill/>
          <a:ln w="0">
            <a:noFill/>
          </a:ln>
        </p:spPr>
        <p:txBody>
          <a:bodyPr numCol="1" spcCol="0" anchor="ctr">
            <a:noAutofit/>
          </a:bodyPr>
          <a:lstStyle/>
          <a:p>
            <a:pPr algn="ctr">
              <a:lnSpc>
                <a:spcPct val="100000"/>
              </a:lnSpc>
              <a:buNone/>
            </a:pPr>
            <a:r>
              <a:rPr lang="en-US" sz="4000" b="0" strike="noStrike" spc="-1" dirty="0">
                <a:solidFill>
                  <a:srgbClr val="000000"/>
                </a:solidFill>
                <a:latin typeface="Arial"/>
              </a:rPr>
              <a:t>CONCLUSION </a:t>
            </a:r>
            <a:r>
              <a:rPr lang="en-US" sz="2000" b="0" strike="noStrike" spc="-1" dirty="0">
                <a:solidFill>
                  <a:srgbClr val="000000"/>
                </a:solidFill>
                <a:latin typeface="Arial"/>
              </a:rPr>
              <a:t>(</a:t>
            </a:r>
            <a:r>
              <a:rPr lang="en-US" sz="2000" b="0" strike="noStrike" spc="-1" dirty="0" err="1">
                <a:solidFill>
                  <a:srgbClr val="000000"/>
                </a:solidFill>
                <a:latin typeface="Arial"/>
              </a:rPr>
              <a:t>cntd</a:t>
            </a:r>
            <a:r>
              <a:rPr lang="en-US" sz="2000" b="0" strike="noStrike" spc="-1" dirty="0">
                <a:solidFill>
                  <a:srgbClr val="000000"/>
                </a:solidFill>
                <a:latin typeface="Arial"/>
              </a:rPr>
              <a:t>)</a:t>
            </a:r>
            <a:endParaRPr lang="es-ES" sz="4000" b="0" strike="noStrike" spc="-1" dirty="0">
              <a:solidFill>
                <a:srgbClr val="000000"/>
              </a:solidFill>
              <a:latin typeface="Arial"/>
            </a:endParaRPr>
          </a:p>
        </p:txBody>
      </p:sp>
      <p:sp>
        <p:nvSpPr>
          <p:cNvPr id="253" name="Rectangle 3"/>
          <p:cNvSpPr/>
          <p:nvPr/>
        </p:nvSpPr>
        <p:spPr>
          <a:xfrm>
            <a:off x="1619640" y="1196640"/>
            <a:ext cx="7524000" cy="460800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343080" indent="-343080" algn="just">
              <a:lnSpc>
                <a:spcPct val="100000"/>
              </a:lnSpc>
              <a:spcBef>
                <a:spcPts val="439"/>
              </a:spcBef>
              <a:buClr>
                <a:srgbClr val="000000"/>
              </a:buClr>
              <a:buFont typeface="Symbol" charset="2"/>
              <a:buChar char=""/>
            </a:pPr>
            <a:r>
              <a:rPr lang="en-US" sz="2200" b="1" strike="noStrike" spc="-1" dirty="0">
                <a:solidFill>
                  <a:srgbClr val="000000"/>
                </a:solidFill>
                <a:latin typeface="Arial"/>
              </a:rPr>
              <a:t>Diversity of recommendations</a:t>
            </a:r>
            <a:r>
              <a:rPr lang="en-US" sz="2200" b="0" strike="noStrike" spc="-1" dirty="0">
                <a:solidFill>
                  <a:srgbClr val="000000"/>
                </a:solidFill>
                <a:latin typeface="Arial"/>
              </a:rPr>
              <a:t>: K-means clustering can help ensure diversity in movie recommendations by grouping similar movies together. When generating recommendations, you can select movies from different clusters to provide a broader range of options to users. This approach promotes serendipity and prevents the system from recommending only popular or mainstream movies. By leveraging the clusters formed by k-means, you can encourage exploration and introduce users to movies they might not have otherwise considered.</a:t>
            </a:r>
          </a:p>
        </p:txBody>
      </p:sp>
      <p:sp>
        <p:nvSpPr>
          <p:cNvPr id="254"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extLst>
      <p:ext uri="{BB962C8B-B14F-4D97-AF65-F5344CB8AC3E}">
        <p14:creationId xmlns:p14="http://schemas.microsoft.com/office/powerpoint/2010/main" val="17048636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PlaceHolder 1"/>
          <p:cNvSpPr>
            <a:spLocks noGrp="1"/>
          </p:cNvSpPr>
          <p:nvPr>
            <p:ph type="title"/>
          </p:nvPr>
        </p:nvSpPr>
        <p:spPr>
          <a:xfrm>
            <a:off x="1763640" y="116640"/>
            <a:ext cx="7128360" cy="935640"/>
          </a:xfrm>
          <a:prstGeom prst="rect">
            <a:avLst/>
          </a:prstGeom>
          <a:noFill/>
          <a:ln w="0">
            <a:noFill/>
          </a:ln>
        </p:spPr>
        <p:txBody>
          <a:bodyPr numCol="1" spcCol="0" anchor="ctr">
            <a:noAutofit/>
          </a:bodyPr>
          <a:lstStyle/>
          <a:p>
            <a:pPr algn="ctr">
              <a:lnSpc>
                <a:spcPct val="100000"/>
              </a:lnSpc>
              <a:buNone/>
            </a:pPr>
            <a:r>
              <a:rPr lang="en-US" sz="4000" b="0" strike="noStrike" spc="-1" dirty="0">
                <a:solidFill>
                  <a:srgbClr val="000000"/>
                </a:solidFill>
                <a:latin typeface="Arial"/>
              </a:rPr>
              <a:t>CONCLUSION </a:t>
            </a:r>
            <a:r>
              <a:rPr lang="en-US" sz="2000" b="0" strike="noStrike" spc="-1" dirty="0">
                <a:solidFill>
                  <a:srgbClr val="000000"/>
                </a:solidFill>
                <a:latin typeface="Arial"/>
              </a:rPr>
              <a:t>(</a:t>
            </a:r>
            <a:r>
              <a:rPr lang="en-US" sz="2000" b="0" strike="noStrike" spc="-1" dirty="0" err="1">
                <a:solidFill>
                  <a:srgbClr val="000000"/>
                </a:solidFill>
                <a:latin typeface="Arial"/>
              </a:rPr>
              <a:t>cntd</a:t>
            </a:r>
            <a:r>
              <a:rPr lang="en-US" sz="2000" b="0" strike="noStrike" spc="-1" dirty="0">
                <a:solidFill>
                  <a:srgbClr val="000000"/>
                </a:solidFill>
                <a:latin typeface="Arial"/>
              </a:rPr>
              <a:t>)</a:t>
            </a:r>
            <a:endParaRPr lang="es-ES" sz="4000" b="0" strike="noStrike" spc="-1" dirty="0">
              <a:solidFill>
                <a:srgbClr val="000000"/>
              </a:solidFill>
              <a:latin typeface="Arial"/>
            </a:endParaRPr>
          </a:p>
        </p:txBody>
      </p:sp>
      <p:sp>
        <p:nvSpPr>
          <p:cNvPr id="253" name="Rectangle 3"/>
          <p:cNvSpPr/>
          <p:nvPr/>
        </p:nvSpPr>
        <p:spPr>
          <a:xfrm>
            <a:off x="1619640" y="1196640"/>
            <a:ext cx="7524000" cy="460800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343080" indent="-343080" algn="just">
              <a:lnSpc>
                <a:spcPct val="100000"/>
              </a:lnSpc>
              <a:spcBef>
                <a:spcPts val="439"/>
              </a:spcBef>
              <a:buClr>
                <a:srgbClr val="000000"/>
              </a:buClr>
              <a:buFont typeface="Symbol" charset="2"/>
              <a:buChar char=""/>
            </a:pPr>
            <a:r>
              <a:rPr lang="en-US" sz="2200" b="1" strike="noStrike" spc="-1" dirty="0">
                <a:solidFill>
                  <a:srgbClr val="000000"/>
                </a:solidFill>
                <a:latin typeface="Arial"/>
              </a:rPr>
              <a:t>Scalability for </a:t>
            </a:r>
            <a:r>
              <a:rPr lang="en-US" sz="2200" b="1" u="sng" strike="noStrike" spc="-1" dirty="0">
                <a:solidFill>
                  <a:srgbClr val="000000"/>
                </a:solidFill>
                <a:latin typeface="Arial"/>
              </a:rPr>
              <a:t>content-based</a:t>
            </a:r>
            <a:r>
              <a:rPr lang="en-US" sz="2200" b="1" strike="noStrike" spc="-1" dirty="0">
                <a:solidFill>
                  <a:srgbClr val="000000"/>
                </a:solidFill>
                <a:latin typeface="Arial"/>
              </a:rPr>
              <a:t> systems</a:t>
            </a:r>
            <a:r>
              <a:rPr lang="en-US" sz="2200" b="0" strike="noStrike" spc="-1" dirty="0">
                <a:solidFill>
                  <a:srgbClr val="000000"/>
                </a:solidFill>
                <a:latin typeface="Arial"/>
              </a:rPr>
              <a:t>: Content-based recommendation systems that rely on movie attributes can benefit from the scalability of k-means clustering. It can handle large datasets efficiently and enable faster processing and clustering of movies based on their content features. This scalability makes it suitable for applications with substantial movie catalogs and high-dimensional content attributes.</a:t>
            </a:r>
          </a:p>
        </p:txBody>
      </p:sp>
      <p:sp>
        <p:nvSpPr>
          <p:cNvPr id="254"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extLst>
      <p:ext uri="{BB962C8B-B14F-4D97-AF65-F5344CB8AC3E}">
        <p14:creationId xmlns:p14="http://schemas.microsoft.com/office/powerpoint/2010/main" val="3122175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PlaceHolder 1"/>
          <p:cNvSpPr>
            <a:spLocks noGrp="1"/>
          </p:cNvSpPr>
          <p:nvPr>
            <p:ph type="title"/>
          </p:nvPr>
        </p:nvSpPr>
        <p:spPr>
          <a:xfrm>
            <a:off x="1763640" y="116640"/>
            <a:ext cx="7128360" cy="935640"/>
          </a:xfrm>
          <a:prstGeom prst="rect">
            <a:avLst/>
          </a:prstGeom>
          <a:noFill/>
          <a:ln w="0">
            <a:noFill/>
          </a:ln>
        </p:spPr>
        <p:txBody>
          <a:bodyPr numCol="1" spcCol="0" anchor="ctr">
            <a:noAutofit/>
          </a:bodyPr>
          <a:lstStyle/>
          <a:p>
            <a:pPr algn="ctr">
              <a:lnSpc>
                <a:spcPct val="100000"/>
              </a:lnSpc>
              <a:buNone/>
            </a:pPr>
            <a:r>
              <a:rPr lang="en-US" sz="4000" b="0" strike="noStrike" spc="-1" dirty="0">
                <a:solidFill>
                  <a:srgbClr val="000000"/>
                </a:solidFill>
                <a:latin typeface="Arial"/>
              </a:rPr>
              <a:t>CONCLUSION </a:t>
            </a:r>
            <a:r>
              <a:rPr lang="en-US" sz="2000" b="0" strike="noStrike" spc="-1" dirty="0">
                <a:solidFill>
                  <a:srgbClr val="000000"/>
                </a:solidFill>
                <a:latin typeface="Arial"/>
              </a:rPr>
              <a:t>(</a:t>
            </a:r>
            <a:r>
              <a:rPr lang="en-US" sz="2000" b="0" strike="noStrike" spc="-1" dirty="0" err="1">
                <a:solidFill>
                  <a:srgbClr val="000000"/>
                </a:solidFill>
                <a:latin typeface="Arial"/>
              </a:rPr>
              <a:t>cntd</a:t>
            </a:r>
            <a:r>
              <a:rPr lang="en-US" sz="2000" b="0" strike="noStrike" spc="-1" dirty="0">
                <a:solidFill>
                  <a:srgbClr val="000000"/>
                </a:solidFill>
                <a:latin typeface="Arial"/>
              </a:rPr>
              <a:t>)</a:t>
            </a:r>
            <a:endParaRPr lang="es-ES" sz="4000" b="0" strike="noStrike" spc="-1" dirty="0">
              <a:solidFill>
                <a:srgbClr val="000000"/>
              </a:solidFill>
              <a:latin typeface="Arial"/>
            </a:endParaRPr>
          </a:p>
        </p:txBody>
      </p:sp>
      <p:sp>
        <p:nvSpPr>
          <p:cNvPr id="253" name="Rectangle 3"/>
          <p:cNvSpPr/>
          <p:nvPr/>
        </p:nvSpPr>
        <p:spPr>
          <a:xfrm>
            <a:off x="1619640" y="1196640"/>
            <a:ext cx="7524000" cy="460800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343080" indent="-343080" algn="just">
              <a:lnSpc>
                <a:spcPct val="100000"/>
              </a:lnSpc>
              <a:spcBef>
                <a:spcPts val="439"/>
              </a:spcBef>
              <a:buClr>
                <a:srgbClr val="000000"/>
              </a:buClr>
              <a:buFont typeface="Symbol" charset="2"/>
              <a:buChar char=""/>
            </a:pPr>
            <a:r>
              <a:rPr lang="en-US" sz="2200" b="1" strike="noStrike" spc="-1" dirty="0">
                <a:solidFill>
                  <a:srgbClr val="000000"/>
                </a:solidFill>
                <a:latin typeface="Arial"/>
              </a:rPr>
              <a:t>Hybrid approaches: </a:t>
            </a:r>
            <a:r>
              <a:rPr lang="en-US" sz="2200" b="0" strike="noStrike" spc="-1" dirty="0">
                <a:solidFill>
                  <a:srgbClr val="000000"/>
                </a:solidFill>
                <a:latin typeface="Arial"/>
              </a:rPr>
              <a:t>While k-means may not be the sole technique for generating movie recommendations, it can be used as part of a hybrid approach. By combining k-means clustering with other recommendation methods like collaborative filtering or matrix factorization, you can leverage the strengths of different algorithms. For example, k-means clustering can be used to form initial clusters of movies, and then collaborative filtering can be applied within those clusters to make personalized recommendations based on user behavior.</a:t>
            </a:r>
          </a:p>
        </p:txBody>
      </p:sp>
      <p:sp>
        <p:nvSpPr>
          <p:cNvPr id="254"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extLst>
      <p:ext uri="{BB962C8B-B14F-4D97-AF65-F5344CB8AC3E}">
        <p14:creationId xmlns:p14="http://schemas.microsoft.com/office/powerpoint/2010/main" val="3013719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93" name="PlaceHolder 1"/>
          <p:cNvSpPr>
            <a:spLocks noGrp="1"/>
          </p:cNvSpPr>
          <p:nvPr>
            <p:ph type="title"/>
          </p:nvPr>
        </p:nvSpPr>
        <p:spPr>
          <a:xfrm>
            <a:off x="457200" y="274680"/>
            <a:ext cx="8229240" cy="1142640"/>
          </a:xfrm>
          <a:prstGeom prst="rect">
            <a:avLst/>
          </a:prstGeom>
          <a:noFill/>
          <a:ln w="0">
            <a:noFill/>
          </a:ln>
        </p:spPr>
        <p:txBody>
          <a:bodyPr numCol="1" spcCol="0" anchor="ctr">
            <a:noAutofit/>
          </a:bodyPr>
          <a:lstStyle/>
          <a:p>
            <a:pPr algn="ctr">
              <a:lnSpc>
                <a:spcPct val="100000"/>
              </a:lnSpc>
              <a:buNone/>
            </a:pPr>
            <a:r>
              <a:rPr lang="en-US" sz="4400" b="0" strike="noStrike" spc="-1">
                <a:solidFill>
                  <a:srgbClr val="000000"/>
                </a:solidFill>
                <a:latin typeface="Arial"/>
              </a:rPr>
              <a:t>Abstract</a:t>
            </a:r>
            <a:endParaRPr lang="es-ES" sz="4400" b="0" strike="noStrike" spc="-1">
              <a:solidFill>
                <a:srgbClr val="000000"/>
              </a:solidFill>
              <a:latin typeface="Arial"/>
            </a:endParaRPr>
          </a:p>
        </p:txBody>
      </p:sp>
      <p:sp>
        <p:nvSpPr>
          <p:cNvPr id="94" name="PlaceHolder 2"/>
          <p:cNvSpPr>
            <a:spLocks noGrp="1"/>
          </p:cNvSpPr>
          <p:nvPr>
            <p:ph/>
          </p:nvPr>
        </p:nvSpPr>
        <p:spPr>
          <a:xfrm>
            <a:off x="457200" y="1917000"/>
            <a:ext cx="8362800" cy="4209120"/>
          </a:xfrm>
          <a:prstGeom prst="rect">
            <a:avLst/>
          </a:prstGeom>
          <a:noFill/>
          <a:ln w="0">
            <a:noFill/>
          </a:ln>
        </p:spPr>
        <p:txBody>
          <a:bodyPr numCol="1" spcCol="0" anchor="t">
            <a:noAutofit/>
          </a:bodyPr>
          <a:lstStyle/>
          <a:p>
            <a:pPr>
              <a:lnSpc>
                <a:spcPct val="100000"/>
              </a:lnSpc>
              <a:spcBef>
                <a:spcPts val="479"/>
              </a:spcBef>
              <a:buNone/>
              <a:tabLst>
                <a:tab pos="0" algn="l"/>
              </a:tabLst>
            </a:pPr>
            <a:r>
              <a:rPr lang="en-US" sz="2400" b="0" strike="noStrike" spc="-1" dirty="0">
                <a:solidFill>
                  <a:srgbClr val="000000"/>
                </a:solidFill>
                <a:latin typeface="Arial"/>
              </a:rPr>
              <a:t>Recommender systems predict consumers’ preferences</a:t>
            </a:r>
            <a:br>
              <a:rPr sz="2400" dirty="0"/>
            </a:br>
            <a:r>
              <a:rPr lang="en-US" sz="2400" b="0" strike="noStrike" spc="-1" dirty="0">
                <a:solidFill>
                  <a:srgbClr val="000000"/>
                </a:solidFill>
                <a:latin typeface="Arial"/>
              </a:rPr>
              <a:t>for products and provide proactive suggestions for items they would enjoy.</a:t>
            </a:r>
            <a:endParaRPr lang="es-ES" sz="2400" b="0" strike="noStrike" spc="-1" dirty="0">
              <a:solidFill>
                <a:srgbClr val="000000"/>
              </a:solidFill>
              <a:latin typeface="Arial"/>
            </a:endParaRPr>
          </a:p>
        </p:txBody>
      </p:sp>
      <p:sp>
        <p:nvSpPr>
          <p:cNvPr id="95" name="Rectangle 1"/>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pic>
        <p:nvPicPr>
          <p:cNvPr id="96" name="Picture 5"/>
          <p:cNvPicPr/>
          <p:nvPr/>
        </p:nvPicPr>
        <p:blipFill>
          <a:blip r:embed="rId3"/>
          <a:stretch/>
        </p:blipFill>
        <p:spPr>
          <a:xfrm>
            <a:off x="2123100" y="3254400"/>
            <a:ext cx="5031000" cy="2871720"/>
          </a:xfrm>
          <a:prstGeom prst="rect">
            <a:avLst/>
          </a:prstGeom>
          <a:ln w="0">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PlaceHolder 1"/>
          <p:cNvSpPr>
            <a:spLocks noGrp="1"/>
          </p:cNvSpPr>
          <p:nvPr>
            <p:ph type="title"/>
          </p:nvPr>
        </p:nvSpPr>
        <p:spPr>
          <a:xfrm>
            <a:off x="1763640" y="116640"/>
            <a:ext cx="7128360" cy="935640"/>
          </a:xfrm>
          <a:prstGeom prst="rect">
            <a:avLst/>
          </a:prstGeom>
          <a:noFill/>
          <a:ln w="0">
            <a:noFill/>
          </a:ln>
        </p:spPr>
        <p:txBody>
          <a:bodyPr numCol="1" spcCol="0" anchor="ctr">
            <a:noAutofit/>
          </a:bodyPr>
          <a:lstStyle/>
          <a:p>
            <a:pPr algn="ctr">
              <a:lnSpc>
                <a:spcPct val="100000"/>
              </a:lnSpc>
              <a:buNone/>
            </a:pPr>
            <a:r>
              <a:rPr lang="en-US" sz="4000" b="0" strike="noStrike" spc="-1" dirty="0">
                <a:solidFill>
                  <a:srgbClr val="000000"/>
                </a:solidFill>
                <a:latin typeface="Arial"/>
              </a:rPr>
              <a:t>CONCLUSION </a:t>
            </a:r>
            <a:r>
              <a:rPr lang="en-US" sz="2000" b="0" strike="noStrike" spc="-1" dirty="0">
                <a:solidFill>
                  <a:srgbClr val="000000"/>
                </a:solidFill>
                <a:latin typeface="Arial"/>
              </a:rPr>
              <a:t>(</a:t>
            </a:r>
            <a:r>
              <a:rPr lang="en-US" sz="2000" b="0" strike="noStrike" spc="-1" dirty="0" err="1">
                <a:solidFill>
                  <a:srgbClr val="000000"/>
                </a:solidFill>
                <a:latin typeface="Arial"/>
              </a:rPr>
              <a:t>cntd</a:t>
            </a:r>
            <a:r>
              <a:rPr lang="en-US" sz="2000" b="0" strike="noStrike" spc="-1" dirty="0">
                <a:solidFill>
                  <a:srgbClr val="000000"/>
                </a:solidFill>
                <a:latin typeface="Arial"/>
              </a:rPr>
              <a:t>)</a:t>
            </a:r>
            <a:endParaRPr lang="es-ES" sz="4000" b="0" strike="noStrike" spc="-1" dirty="0">
              <a:solidFill>
                <a:srgbClr val="000000"/>
              </a:solidFill>
              <a:latin typeface="Arial"/>
            </a:endParaRPr>
          </a:p>
        </p:txBody>
      </p:sp>
      <p:sp>
        <p:nvSpPr>
          <p:cNvPr id="253" name="Rectangle 3"/>
          <p:cNvSpPr/>
          <p:nvPr/>
        </p:nvSpPr>
        <p:spPr>
          <a:xfrm>
            <a:off x="1619640" y="1196640"/>
            <a:ext cx="7524000" cy="460800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343080" indent="-343080" algn="just">
              <a:lnSpc>
                <a:spcPct val="100000"/>
              </a:lnSpc>
              <a:spcBef>
                <a:spcPts val="439"/>
              </a:spcBef>
              <a:buClr>
                <a:srgbClr val="000000"/>
              </a:buClr>
              <a:buFont typeface="Symbol" charset="2"/>
              <a:buChar char=""/>
            </a:pPr>
            <a:r>
              <a:rPr lang="en-US" sz="2200" b="1" strike="noStrike" spc="-1" dirty="0">
                <a:solidFill>
                  <a:srgbClr val="000000"/>
                </a:solidFill>
                <a:latin typeface="Arial"/>
              </a:rPr>
              <a:t>Incremental updates: </a:t>
            </a:r>
            <a:r>
              <a:rPr lang="en-US" sz="2200" b="0" strike="noStrike" spc="-1" dirty="0">
                <a:solidFill>
                  <a:srgbClr val="000000"/>
                </a:solidFill>
                <a:latin typeface="Arial"/>
              </a:rPr>
              <a:t>K-means clustering supports incremental updates, allowing for efficient adaptation to changing data or the addition of new movies. When new movies are added to the system or new user preferences are collected, the clustering model can be updated incrementally without needing to reprocess the entire dataset. This feature enables real-time or near real-time recommendation systems that can adapt to evolving user preferences and movie content.</a:t>
            </a:r>
            <a:endParaRPr lang="en-US" sz="2200" b="0" strike="noStrike" spc="-1" dirty="0">
              <a:latin typeface="Arial"/>
            </a:endParaRPr>
          </a:p>
        </p:txBody>
      </p:sp>
      <p:sp>
        <p:nvSpPr>
          <p:cNvPr id="254"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extLst>
      <p:ext uri="{BB962C8B-B14F-4D97-AF65-F5344CB8AC3E}">
        <p14:creationId xmlns:p14="http://schemas.microsoft.com/office/powerpoint/2010/main" val="27122208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PlaceHolder 1"/>
          <p:cNvSpPr>
            <a:spLocks noGrp="1"/>
          </p:cNvSpPr>
          <p:nvPr>
            <p:ph type="title"/>
          </p:nvPr>
        </p:nvSpPr>
        <p:spPr>
          <a:xfrm>
            <a:off x="1763640" y="116640"/>
            <a:ext cx="7128360" cy="935640"/>
          </a:xfrm>
          <a:prstGeom prst="rect">
            <a:avLst/>
          </a:prstGeom>
          <a:noFill/>
          <a:ln w="0">
            <a:noFill/>
          </a:ln>
        </p:spPr>
        <p:txBody>
          <a:bodyPr numCol="1" spcCol="0" anchor="ctr">
            <a:noAutofit/>
          </a:bodyPr>
          <a:lstStyle/>
          <a:p>
            <a:pPr algn="ctr">
              <a:lnSpc>
                <a:spcPct val="100000"/>
              </a:lnSpc>
              <a:buNone/>
            </a:pPr>
            <a:r>
              <a:rPr lang="en-US" sz="4000" b="0" strike="noStrike" spc="-1" dirty="0">
                <a:solidFill>
                  <a:srgbClr val="000000"/>
                </a:solidFill>
                <a:latin typeface="Arial"/>
              </a:rPr>
              <a:t>CONCLUSION </a:t>
            </a:r>
            <a:r>
              <a:rPr lang="en-US" sz="2000" b="0" strike="noStrike" spc="-1" dirty="0">
                <a:solidFill>
                  <a:srgbClr val="000000"/>
                </a:solidFill>
                <a:latin typeface="Arial"/>
              </a:rPr>
              <a:t>(</a:t>
            </a:r>
            <a:r>
              <a:rPr lang="en-US" sz="2000" b="0" strike="noStrike" spc="-1" dirty="0" err="1">
                <a:solidFill>
                  <a:srgbClr val="000000"/>
                </a:solidFill>
                <a:latin typeface="Arial"/>
              </a:rPr>
              <a:t>cntd</a:t>
            </a:r>
            <a:r>
              <a:rPr lang="en-US" sz="2000" b="0" strike="noStrike" spc="-1" dirty="0">
                <a:solidFill>
                  <a:srgbClr val="000000"/>
                </a:solidFill>
                <a:latin typeface="Arial"/>
              </a:rPr>
              <a:t>)</a:t>
            </a:r>
            <a:endParaRPr lang="es-ES" sz="2800" b="0" strike="noStrike" spc="-1" dirty="0">
              <a:solidFill>
                <a:srgbClr val="000000"/>
              </a:solidFill>
              <a:latin typeface="Arial"/>
            </a:endParaRPr>
          </a:p>
        </p:txBody>
      </p:sp>
      <p:sp>
        <p:nvSpPr>
          <p:cNvPr id="243" name="Rectangle 3"/>
          <p:cNvSpPr/>
          <p:nvPr/>
        </p:nvSpPr>
        <p:spPr>
          <a:xfrm>
            <a:off x="1685364" y="1196640"/>
            <a:ext cx="7458275" cy="460800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spcBef>
                <a:spcPts val="439"/>
              </a:spcBef>
              <a:buClr>
                <a:srgbClr val="000000"/>
              </a:buClr>
            </a:pPr>
            <a:r>
              <a:rPr lang="en-US" sz="2200" b="0" strike="noStrike" spc="-1" dirty="0">
                <a:solidFill>
                  <a:srgbClr val="000000"/>
                </a:solidFill>
                <a:latin typeface="Arial"/>
              </a:rPr>
              <a:t>While k-means clustering can be applied in recommender systems, it does have some disadvantages when used as the primary technique for generating recommendations. Here are a few drawbacks of using k-means for recommender systems:</a:t>
            </a:r>
          </a:p>
          <a:p>
            <a:pPr marL="343080" indent="-343080">
              <a:lnSpc>
                <a:spcPct val="100000"/>
              </a:lnSpc>
              <a:spcBef>
                <a:spcPts val="439"/>
              </a:spcBef>
              <a:buClr>
                <a:srgbClr val="000000"/>
              </a:buClr>
              <a:buFont typeface="Symbol" charset="2"/>
              <a:buChar char=""/>
            </a:pPr>
            <a:endParaRPr lang="en-US" sz="2200" b="0" strike="noStrike" spc="-1" dirty="0">
              <a:solidFill>
                <a:srgbClr val="000000"/>
              </a:solidFill>
              <a:latin typeface="Arial"/>
            </a:endParaRPr>
          </a:p>
          <a:p>
            <a:pPr marL="343080" indent="-343080">
              <a:lnSpc>
                <a:spcPct val="100000"/>
              </a:lnSpc>
              <a:spcBef>
                <a:spcPts val="439"/>
              </a:spcBef>
              <a:buClr>
                <a:srgbClr val="000000"/>
              </a:buClr>
              <a:buFont typeface="Symbol" charset="2"/>
              <a:buChar char=""/>
            </a:pPr>
            <a:r>
              <a:rPr lang="en-US" sz="2200" b="1" strike="noStrike" spc="-1" dirty="0">
                <a:solidFill>
                  <a:srgbClr val="000000"/>
                </a:solidFill>
                <a:latin typeface="Arial"/>
              </a:rPr>
              <a:t>Cold start problem:</a:t>
            </a:r>
            <a:r>
              <a:rPr lang="en-US" sz="2200" b="0" strike="noStrike" spc="-1" dirty="0">
                <a:solidFill>
                  <a:srgbClr val="000000"/>
                </a:solidFill>
                <a:latin typeface="Arial"/>
              </a:rPr>
              <a:t> K-means clustering requires a pre-existing dataset of user preferences or movie attributes. This poses a challenge when dealing with new users or movies that have limited or no data available. K-means may struggle to provide accurate recommendations in such "cold start" scenarios.</a:t>
            </a:r>
          </a:p>
          <a:p>
            <a:pPr>
              <a:lnSpc>
                <a:spcPct val="100000"/>
              </a:lnSpc>
              <a:spcBef>
                <a:spcPts val="439"/>
              </a:spcBef>
              <a:buClr>
                <a:srgbClr val="000000"/>
              </a:buClr>
            </a:pPr>
            <a:endParaRPr lang="en-US" sz="2200" b="0" strike="noStrike" spc="-1" dirty="0">
              <a:latin typeface="Arial"/>
            </a:endParaRPr>
          </a:p>
        </p:txBody>
      </p:sp>
      <p:sp>
        <p:nvSpPr>
          <p:cNvPr id="244"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PlaceHolder 1"/>
          <p:cNvSpPr>
            <a:spLocks noGrp="1"/>
          </p:cNvSpPr>
          <p:nvPr>
            <p:ph type="title"/>
          </p:nvPr>
        </p:nvSpPr>
        <p:spPr>
          <a:xfrm>
            <a:off x="1763640" y="116640"/>
            <a:ext cx="7128360" cy="935640"/>
          </a:xfrm>
          <a:prstGeom prst="rect">
            <a:avLst/>
          </a:prstGeom>
          <a:noFill/>
          <a:ln w="0">
            <a:noFill/>
          </a:ln>
        </p:spPr>
        <p:txBody>
          <a:bodyPr numCol="1" spcCol="0" anchor="ctr">
            <a:noAutofit/>
          </a:bodyPr>
          <a:lstStyle/>
          <a:p>
            <a:pPr algn="ctr">
              <a:lnSpc>
                <a:spcPct val="100000"/>
              </a:lnSpc>
              <a:buNone/>
            </a:pPr>
            <a:r>
              <a:rPr lang="en-US" sz="4000" b="0" strike="noStrike" spc="-1" dirty="0">
                <a:solidFill>
                  <a:srgbClr val="000000"/>
                </a:solidFill>
                <a:latin typeface="Arial"/>
              </a:rPr>
              <a:t>CONCLUSION </a:t>
            </a:r>
            <a:r>
              <a:rPr lang="en-US" sz="2000" b="0" strike="noStrike" spc="-1" dirty="0">
                <a:solidFill>
                  <a:srgbClr val="000000"/>
                </a:solidFill>
                <a:latin typeface="Arial"/>
              </a:rPr>
              <a:t>(</a:t>
            </a:r>
            <a:r>
              <a:rPr lang="en-US" sz="2000" b="0" strike="noStrike" spc="-1" dirty="0" err="1">
                <a:solidFill>
                  <a:srgbClr val="000000"/>
                </a:solidFill>
                <a:latin typeface="Arial"/>
              </a:rPr>
              <a:t>cntd</a:t>
            </a:r>
            <a:r>
              <a:rPr lang="en-US" sz="2000" b="0" strike="noStrike" spc="-1" dirty="0">
                <a:solidFill>
                  <a:srgbClr val="000000"/>
                </a:solidFill>
                <a:latin typeface="Arial"/>
              </a:rPr>
              <a:t>)</a:t>
            </a:r>
            <a:endParaRPr lang="es-ES" sz="2800" b="0" strike="noStrike" spc="-1" dirty="0">
              <a:solidFill>
                <a:srgbClr val="000000"/>
              </a:solidFill>
              <a:latin typeface="Arial"/>
            </a:endParaRPr>
          </a:p>
        </p:txBody>
      </p:sp>
      <p:sp>
        <p:nvSpPr>
          <p:cNvPr id="243" name="Rectangle 3"/>
          <p:cNvSpPr/>
          <p:nvPr/>
        </p:nvSpPr>
        <p:spPr>
          <a:xfrm>
            <a:off x="1685364" y="1196640"/>
            <a:ext cx="7458275" cy="460800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343080" indent="-343080">
              <a:lnSpc>
                <a:spcPct val="100000"/>
              </a:lnSpc>
              <a:spcBef>
                <a:spcPts val="439"/>
              </a:spcBef>
              <a:buClr>
                <a:srgbClr val="000000"/>
              </a:buClr>
              <a:buFont typeface="Symbol" charset="2"/>
              <a:buChar char=""/>
            </a:pPr>
            <a:r>
              <a:rPr lang="en-US" sz="2200" b="1" strike="noStrike" spc="-1" dirty="0">
                <a:solidFill>
                  <a:srgbClr val="000000"/>
                </a:solidFill>
                <a:latin typeface="Arial"/>
              </a:rPr>
              <a:t>Scalability:</a:t>
            </a:r>
            <a:r>
              <a:rPr lang="en-US" sz="2200" b="0" strike="noStrike" spc="-1" dirty="0">
                <a:solidFill>
                  <a:srgbClr val="000000"/>
                </a:solidFill>
                <a:latin typeface="Arial"/>
              </a:rPr>
              <a:t> K-means clustering can become computationally expensive and time-consuming when dealing with large datasets, especially as the number of dimensions or features increases. </a:t>
            </a:r>
          </a:p>
          <a:p>
            <a:pPr marL="343080" indent="-343080">
              <a:lnSpc>
                <a:spcPct val="100000"/>
              </a:lnSpc>
              <a:spcBef>
                <a:spcPts val="439"/>
              </a:spcBef>
              <a:buClr>
                <a:srgbClr val="000000"/>
              </a:buClr>
              <a:buFont typeface="Symbol" charset="2"/>
              <a:buChar char=""/>
            </a:pPr>
            <a:r>
              <a:rPr lang="en-US" sz="2200" b="1" strike="noStrike" spc="-1" dirty="0">
                <a:solidFill>
                  <a:srgbClr val="000000"/>
                </a:solidFill>
                <a:latin typeface="Arial"/>
              </a:rPr>
              <a:t>Determining the number of clusters (k): </a:t>
            </a:r>
            <a:r>
              <a:rPr lang="en-US" sz="2200" b="0" strike="noStrike" spc="-1" dirty="0">
                <a:solidFill>
                  <a:srgbClr val="000000"/>
                </a:solidFill>
                <a:latin typeface="Arial"/>
              </a:rPr>
              <a:t>Choosing the appropriate number of clusters in k-means clustering is often a subjective decision. Selecting an inappropriate value for k can result in suboptimal clustering, leading to less accurate recommendations. There is no definitive rule for determining the ideal number of clusters, and it often requires experimentation or domain knowledge.</a:t>
            </a:r>
          </a:p>
        </p:txBody>
      </p:sp>
      <p:sp>
        <p:nvSpPr>
          <p:cNvPr id="244"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extLst>
      <p:ext uri="{BB962C8B-B14F-4D97-AF65-F5344CB8AC3E}">
        <p14:creationId xmlns:p14="http://schemas.microsoft.com/office/powerpoint/2010/main" val="8171637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PlaceHolder 1"/>
          <p:cNvSpPr>
            <a:spLocks noGrp="1"/>
          </p:cNvSpPr>
          <p:nvPr>
            <p:ph type="title"/>
          </p:nvPr>
        </p:nvSpPr>
        <p:spPr>
          <a:xfrm>
            <a:off x="1763640" y="116640"/>
            <a:ext cx="7128360" cy="935640"/>
          </a:xfrm>
          <a:prstGeom prst="rect">
            <a:avLst/>
          </a:prstGeom>
          <a:noFill/>
          <a:ln w="0">
            <a:noFill/>
          </a:ln>
        </p:spPr>
        <p:txBody>
          <a:bodyPr numCol="1" spcCol="0" anchor="ctr">
            <a:noAutofit/>
          </a:bodyPr>
          <a:lstStyle/>
          <a:p>
            <a:pPr algn="ctr">
              <a:lnSpc>
                <a:spcPct val="100000"/>
              </a:lnSpc>
              <a:buNone/>
            </a:pPr>
            <a:r>
              <a:rPr lang="en-US" sz="4000" b="0" strike="noStrike" spc="-1" dirty="0">
                <a:solidFill>
                  <a:srgbClr val="000000"/>
                </a:solidFill>
                <a:latin typeface="Arial"/>
              </a:rPr>
              <a:t>CONCLUSION </a:t>
            </a:r>
            <a:r>
              <a:rPr lang="en-US" sz="2000" b="0" strike="noStrike" spc="-1" dirty="0">
                <a:solidFill>
                  <a:srgbClr val="000000"/>
                </a:solidFill>
                <a:latin typeface="Arial"/>
              </a:rPr>
              <a:t>(</a:t>
            </a:r>
            <a:r>
              <a:rPr lang="en-US" sz="2000" b="0" strike="noStrike" spc="-1" dirty="0" err="1">
                <a:solidFill>
                  <a:srgbClr val="000000"/>
                </a:solidFill>
                <a:latin typeface="Arial"/>
              </a:rPr>
              <a:t>cntd</a:t>
            </a:r>
            <a:r>
              <a:rPr lang="en-US" sz="2000" b="0" strike="noStrike" spc="-1" dirty="0">
                <a:solidFill>
                  <a:srgbClr val="000000"/>
                </a:solidFill>
                <a:latin typeface="Arial"/>
              </a:rPr>
              <a:t>)</a:t>
            </a:r>
            <a:endParaRPr lang="es-ES" sz="2800" b="0" strike="noStrike" spc="-1" dirty="0">
              <a:solidFill>
                <a:srgbClr val="000000"/>
              </a:solidFill>
              <a:latin typeface="Arial"/>
            </a:endParaRPr>
          </a:p>
        </p:txBody>
      </p:sp>
      <p:sp>
        <p:nvSpPr>
          <p:cNvPr id="243" name="Rectangle 3"/>
          <p:cNvSpPr/>
          <p:nvPr/>
        </p:nvSpPr>
        <p:spPr>
          <a:xfrm>
            <a:off x="1685364" y="1196640"/>
            <a:ext cx="7458275" cy="460800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343080" indent="-343080">
              <a:lnSpc>
                <a:spcPct val="100000"/>
              </a:lnSpc>
              <a:spcBef>
                <a:spcPts val="439"/>
              </a:spcBef>
              <a:buClr>
                <a:srgbClr val="000000"/>
              </a:buClr>
              <a:buFont typeface="Symbol" charset="2"/>
              <a:buChar char=""/>
            </a:pPr>
            <a:r>
              <a:rPr lang="en-US" sz="2200" b="1" strike="noStrike" spc="-1" dirty="0">
                <a:solidFill>
                  <a:srgbClr val="000000"/>
                </a:solidFill>
                <a:latin typeface="Arial"/>
              </a:rPr>
              <a:t>Sensitivity to initial cluster centroids: </a:t>
            </a:r>
            <a:r>
              <a:rPr lang="en-US" sz="2200" b="0" strike="noStrike" spc="-1" dirty="0">
                <a:solidFill>
                  <a:srgbClr val="000000"/>
                </a:solidFill>
                <a:latin typeface="Arial"/>
              </a:rPr>
              <a:t>K-means clustering is sensitive to the initial selection of cluster centroids. Different initializations can lead to different outcomes, which can be suboptimal. To mitigate this, multiple runs of the algorithm with different initializations are often performed, and the best clustering result is selected. However, this adds to the computational cost.</a:t>
            </a:r>
          </a:p>
          <a:p>
            <a:pPr marL="343080" indent="-343080">
              <a:lnSpc>
                <a:spcPct val="100000"/>
              </a:lnSpc>
              <a:spcBef>
                <a:spcPts val="439"/>
              </a:spcBef>
              <a:buClr>
                <a:srgbClr val="000000"/>
              </a:buClr>
              <a:buFont typeface="Symbol" charset="2"/>
              <a:buChar char=""/>
            </a:pPr>
            <a:r>
              <a:rPr lang="en-US" sz="2200" b="1" strike="noStrike" spc="-1" dirty="0">
                <a:solidFill>
                  <a:srgbClr val="000000"/>
                </a:solidFill>
                <a:latin typeface="Arial"/>
              </a:rPr>
              <a:t>Limited in capturing complex relationships: </a:t>
            </a:r>
            <a:r>
              <a:rPr lang="en-US" sz="2200" b="0" strike="noStrike" spc="-1" dirty="0">
                <a:solidFill>
                  <a:srgbClr val="000000"/>
                </a:solidFill>
                <a:latin typeface="Arial"/>
              </a:rPr>
              <a:t>K-means clustering assumes that clusters are convex and isotropic, meaning they have similar variances and densities. However, in recommender systems, user preferences and movie similarities can exhibit more complex relationships. K-means may struggle to capture non-linear or complex patterns, leading to less accurate recommendations.</a:t>
            </a:r>
            <a:endParaRPr lang="en-US" sz="2200" b="0" strike="noStrike" spc="-1" dirty="0">
              <a:latin typeface="Arial"/>
            </a:endParaRPr>
          </a:p>
        </p:txBody>
      </p:sp>
      <p:sp>
        <p:nvSpPr>
          <p:cNvPr id="244"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extLst>
      <p:ext uri="{BB962C8B-B14F-4D97-AF65-F5344CB8AC3E}">
        <p14:creationId xmlns:p14="http://schemas.microsoft.com/office/powerpoint/2010/main" val="20778983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PlaceHolder 1"/>
          <p:cNvSpPr>
            <a:spLocks noGrp="1"/>
          </p:cNvSpPr>
          <p:nvPr>
            <p:ph type="title"/>
          </p:nvPr>
        </p:nvSpPr>
        <p:spPr>
          <a:xfrm>
            <a:off x="1763640" y="116640"/>
            <a:ext cx="7128360" cy="6264360"/>
          </a:xfrm>
          <a:prstGeom prst="rect">
            <a:avLst/>
          </a:prstGeom>
          <a:noFill/>
          <a:ln w="0">
            <a:noFill/>
          </a:ln>
        </p:spPr>
        <p:txBody>
          <a:bodyPr numCol="1" spcCol="0" anchor="ctr">
            <a:noAutofit/>
          </a:bodyPr>
          <a:lstStyle/>
          <a:p>
            <a:pPr algn="ctr">
              <a:lnSpc>
                <a:spcPct val="100000"/>
              </a:lnSpc>
              <a:buNone/>
            </a:pPr>
            <a:r>
              <a:rPr lang="en-US" sz="4000" b="0" strike="noStrike" spc="-1">
                <a:solidFill>
                  <a:srgbClr val="000000"/>
                </a:solidFill>
                <a:latin typeface="Arial"/>
              </a:rPr>
              <a:t>Thanks for attention </a:t>
            </a:r>
            <a:r>
              <a:rPr lang="en-US" sz="4000" b="0" strike="noStrike" spc="-1">
                <a:solidFill>
                  <a:srgbClr val="000000"/>
                </a:solidFill>
                <a:latin typeface="Wingdings"/>
              </a:rPr>
              <a:t></a:t>
            </a:r>
            <a:endParaRPr lang="es-ES" sz="4000" b="0" strike="noStrike" spc="-1">
              <a:solidFill>
                <a:srgbClr val="000000"/>
              </a:solidFill>
              <a:latin typeface="Arial"/>
            </a:endParaRPr>
          </a:p>
        </p:txBody>
      </p:sp>
      <p:sp>
        <p:nvSpPr>
          <p:cNvPr id="259" name="Rectangle 5"/>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97" name="PlaceHolder 1"/>
          <p:cNvSpPr>
            <a:spLocks noGrp="1"/>
          </p:cNvSpPr>
          <p:nvPr>
            <p:ph type="title"/>
          </p:nvPr>
        </p:nvSpPr>
        <p:spPr>
          <a:xfrm>
            <a:off x="457200" y="274680"/>
            <a:ext cx="8229240" cy="1142640"/>
          </a:xfrm>
          <a:prstGeom prst="rect">
            <a:avLst/>
          </a:prstGeom>
          <a:noFill/>
          <a:ln w="0">
            <a:noFill/>
          </a:ln>
        </p:spPr>
        <p:txBody>
          <a:bodyPr numCol="1" spcCol="0" anchor="ctr">
            <a:noAutofit/>
          </a:bodyPr>
          <a:lstStyle/>
          <a:p>
            <a:pPr algn="ctr">
              <a:lnSpc>
                <a:spcPct val="100000"/>
              </a:lnSpc>
              <a:buNone/>
            </a:pPr>
            <a:r>
              <a:rPr lang="en-US" sz="4400" b="0" strike="noStrike" spc="-1">
                <a:solidFill>
                  <a:srgbClr val="000000"/>
                </a:solidFill>
                <a:latin typeface="Arial"/>
              </a:rPr>
              <a:t>Abstract</a:t>
            </a:r>
            <a:endParaRPr lang="es-ES" sz="4400" b="0" strike="noStrike" spc="-1">
              <a:solidFill>
                <a:srgbClr val="000000"/>
              </a:solidFill>
              <a:latin typeface="Arial"/>
            </a:endParaRPr>
          </a:p>
        </p:txBody>
      </p:sp>
      <p:sp>
        <p:nvSpPr>
          <p:cNvPr id="98" name="PlaceHolder 2"/>
          <p:cNvSpPr>
            <a:spLocks noGrp="1"/>
          </p:cNvSpPr>
          <p:nvPr>
            <p:ph/>
          </p:nvPr>
        </p:nvSpPr>
        <p:spPr>
          <a:xfrm>
            <a:off x="457200" y="1917000"/>
            <a:ext cx="8362800" cy="4608000"/>
          </a:xfrm>
          <a:prstGeom prst="rect">
            <a:avLst/>
          </a:prstGeom>
          <a:noFill/>
          <a:ln w="0">
            <a:noFill/>
          </a:ln>
        </p:spPr>
        <p:txBody>
          <a:bodyPr numCol="1" spcCol="0" anchor="t">
            <a:noAutofit/>
          </a:bodyPr>
          <a:lstStyle/>
          <a:p>
            <a:pPr>
              <a:lnSpc>
                <a:spcPct val="100000"/>
              </a:lnSpc>
              <a:spcBef>
                <a:spcPts val="439"/>
              </a:spcBef>
              <a:buNone/>
              <a:tabLst>
                <a:tab pos="0" algn="l"/>
              </a:tabLst>
            </a:pPr>
            <a:r>
              <a:rPr lang="en-US" sz="2200" b="0" strike="noStrike" spc="-1">
                <a:solidFill>
                  <a:srgbClr val="000000"/>
                </a:solidFill>
                <a:latin typeface="Arial"/>
              </a:rPr>
              <a:t>most common types of recommendation models:</a:t>
            </a:r>
            <a:endParaRPr lang="es-ES" sz="2200" b="0" strike="noStrike" spc="-1">
              <a:solidFill>
                <a:srgbClr val="000000"/>
              </a:solidFill>
              <a:latin typeface="Arial"/>
            </a:endParaRPr>
          </a:p>
          <a:p>
            <a:pPr marL="343080" indent="-343080">
              <a:lnSpc>
                <a:spcPct val="100000"/>
              </a:lnSpc>
              <a:spcBef>
                <a:spcPts val="439"/>
              </a:spcBef>
              <a:buClr>
                <a:srgbClr val="000000"/>
              </a:buClr>
              <a:buFont typeface="Symbol" charset="2"/>
              <a:buChar char=""/>
              <a:tabLst>
                <a:tab pos="0" algn="l"/>
              </a:tabLst>
            </a:pPr>
            <a:r>
              <a:rPr lang="en-US" sz="2200" b="0" strike="noStrike" spc="-1">
                <a:solidFill>
                  <a:srgbClr val="000000"/>
                </a:solidFill>
                <a:latin typeface="Arial"/>
              </a:rPr>
              <a:t>Collaborative filtering</a:t>
            </a:r>
            <a:endParaRPr lang="es-ES" sz="2200" b="0" strike="noStrike" spc="-1">
              <a:solidFill>
                <a:srgbClr val="000000"/>
              </a:solidFill>
              <a:latin typeface="Arial"/>
            </a:endParaRPr>
          </a:p>
          <a:p>
            <a:pPr marL="343080" indent="-343080">
              <a:lnSpc>
                <a:spcPct val="100000"/>
              </a:lnSpc>
              <a:spcBef>
                <a:spcPts val="439"/>
              </a:spcBef>
              <a:buClr>
                <a:srgbClr val="000000"/>
              </a:buClr>
              <a:buFont typeface="Symbol" charset="2"/>
              <a:buChar char=""/>
              <a:tabLst>
                <a:tab pos="0" algn="l"/>
              </a:tabLst>
            </a:pPr>
            <a:r>
              <a:rPr lang="en-US" sz="2200" b="0" strike="noStrike" spc="-1">
                <a:solidFill>
                  <a:srgbClr val="000000"/>
                </a:solidFill>
                <a:latin typeface="Arial"/>
              </a:rPr>
              <a:t>content-based</a:t>
            </a:r>
            <a:endParaRPr lang="es-ES" sz="2200" b="0" strike="noStrike" spc="-1">
              <a:solidFill>
                <a:srgbClr val="000000"/>
              </a:solidFill>
              <a:latin typeface="Arial"/>
            </a:endParaRPr>
          </a:p>
          <a:p>
            <a:pPr marL="343080" indent="-343080">
              <a:lnSpc>
                <a:spcPct val="100000"/>
              </a:lnSpc>
              <a:spcBef>
                <a:spcPts val="439"/>
              </a:spcBef>
              <a:buClr>
                <a:srgbClr val="000000"/>
              </a:buClr>
              <a:buFont typeface="Symbol" charset="2"/>
              <a:buChar char=""/>
              <a:tabLst>
                <a:tab pos="0" algn="l"/>
              </a:tabLst>
            </a:pPr>
            <a:r>
              <a:rPr lang="en-US" sz="2200" b="0" strike="noStrike" spc="-1">
                <a:solidFill>
                  <a:srgbClr val="000000"/>
                </a:solidFill>
                <a:latin typeface="Arial"/>
              </a:rPr>
              <a:t>Hybrid recommendation</a:t>
            </a:r>
            <a:endParaRPr lang="es-ES" sz="2200" b="0" strike="noStrike" spc="-1">
              <a:solidFill>
                <a:srgbClr val="000000"/>
              </a:solidFill>
              <a:latin typeface="Arial"/>
            </a:endParaRPr>
          </a:p>
        </p:txBody>
      </p:sp>
      <p:sp>
        <p:nvSpPr>
          <p:cNvPr id="99" name="Rectangle 1"/>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74680"/>
            <a:ext cx="8229240" cy="1142640"/>
          </a:xfrm>
          <a:prstGeom prst="rect">
            <a:avLst/>
          </a:prstGeom>
          <a:noFill/>
          <a:ln w="0">
            <a:noFill/>
          </a:ln>
        </p:spPr>
        <p:txBody>
          <a:bodyPr numCol="1" spcCol="0" anchor="ctr">
            <a:noAutofit/>
          </a:bodyPr>
          <a:lstStyle/>
          <a:p>
            <a:pPr algn="ctr">
              <a:lnSpc>
                <a:spcPct val="100000"/>
              </a:lnSpc>
              <a:buNone/>
            </a:pPr>
            <a:r>
              <a:rPr lang="en-US" sz="4400" b="0" strike="noStrike" spc="-1">
                <a:solidFill>
                  <a:srgbClr val="000000"/>
                </a:solidFill>
                <a:latin typeface="Arial"/>
              </a:rPr>
              <a:t>Abstract</a:t>
            </a:r>
            <a:endParaRPr lang="es-ES" sz="4400" b="0" strike="noStrike" spc="-1">
              <a:solidFill>
                <a:srgbClr val="000000"/>
              </a:solidFill>
              <a:latin typeface="Arial"/>
            </a:endParaRPr>
          </a:p>
        </p:txBody>
      </p:sp>
      <p:sp>
        <p:nvSpPr>
          <p:cNvPr id="101" name="PlaceHolder 2"/>
          <p:cNvSpPr>
            <a:spLocks noGrp="1"/>
          </p:cNvSpPr>
          <p:nvPr>
            <p:ph/>
          </p:nvPr>
        </p:nvSpPr>
        <p:spPr>
          <a:xfrm>
            <a:off x="457200" y="1917000"/>
            <a:ext cx="8362800" cy="4608000"/>
          </a:xfrm>
          <a:prstGeom prst="rect">
            <a:avLst/>
          </a:prstGeom>
          <a:noFill/>
          <a:ln w="0">
            <a:noFill/>
          </a:ln>
        </p:spPr>
        <p:txBody>
          <a:bodyPr numCol="1" spcCol="0" anchor="t">
            <a:noAutofit/>
          </a:bodyPr>
          <a:lstStyle/>
          <a:p>
            <a:pPr marL="343080" indent="-343080" algn="just">
              <a:lnSpc>
                <a:spcPct val="100000"/>
              </a:lnSpc>
              <a:spcBef>
                <a:spcPts val="439"/>
              </a:spcBef>
              <a:buClr>
                <a:srgbClr val="000000"/>
              </a:buClr>
              <a:buFont typeface="Symbol" charset="2"/>
              <a:buChar char=""/>
            </a:pPr>
            <a:r>
              <a:rPr lang="en-US" sz="2200" b="0" strike="noStrike" spc="-1" dirty="0">
                <a:solidFill>
                  <a:srgbClr val="000000"/>
                </a:solidFill>
                <a:latin typeface="Arial"/>
              </a:rPr>
              <a:t>Collaborative filtering generates suggestions based on </a:t>
            </a:r>
            <a:r>
              <a:rPr lang="en-US" sz="2200" b="0" u="sng" strike="noStrike" spc="-1" dirty="0">
                <a:solidFill>
                  <a:srgbClr val="000000"/>
                </a:solidFill>
                <a:uFillTx/>
                <a:latin typeface="Arial"/>
              </a:rPr>
              <a:t>previous interactions between the user and the item</a:t>
            </a:r>
            <a:endParaRPr lang="es-ES" sz="2200" b="0" strike="noStrike" spc="-1" dirty="0">
              <a:solidFill>
                <a:srgbClr val="000000"/>
              </a:solidFill>
              <a:latin typeface="Arial"/>
            </a:endParaRPr>
          </a:p>
          <a:p>
            <a:pPr marL="343080" indent="-343080" algn="just">
              <a:lnSpc>
                <a:spcPct val="100000"/>
              </a:lnSpc>
              <a:spcBef>
                <a:spcPts val="439"/>
              </a:spcBef>
              <a:buClr>
                <a:srgbClr val="000000"/>
              </a:buClr>
              <a:buFont typeface="Symbol" charset="2"/>
              <a:buChar char=""/>
            </a:pPr>
            <a:r>
              <a:rPr lang="en-US" sz="2200" b="0" strike="noStrike" spc="-1" dirty="0">
                <a:solidFill>
                  <a:srgbClr val="000000"/>
                </a:solidFill>
                <a:latin typeface="Arial"/>
              </a:rPr>
              <a:t>Majority of content-based recommendations are based on item </a:t>
            </a:r>
            <a:r>
              <a:rPr lang="en-US" sz="2200" b="0" u="sng" strike="noStrike" spc="-1" dirty="0">
                <a:solidFill>
                  <a:srgbClr val="000000"/>
                </a:solidFill>
                <a:uFillTx/>
                <a:latin typeface="Arial"/>
              </a:rPr>
              <a:t>comparisons</a:t>
            </a:r>
            <a:r>
              <a:rPr lang="en-US" sz="2200" b="0" strike="noStrike" spc="-1" dirty="0">
                <a:solidFill>
                  <a:srgbClr val="000000"/>
                </a:solidFill>
                <a:latin typeface="Arial"/>
              </a:rPr>
              <a:t>.</a:t>
            </a:r>
            <a:endParaRPr lang="es-ES" sz="2200" b="0" strike="noStrike" spc="-1" dirty="0">
              <a:solidFill>
                <a:srgbClr val="000000"/>
              </a:solidFill>
              <a:latin typeface="Arial"/>
            </a:endParaRPr>
          </a:p>
          <a:p>
            <a:pPr marL="343080" indent="-343080" algn="just">
              <a:lnSpc>
                <a:spcPct val="100000"/>
              </a:lnSpc>
              <a:spcBef>
                <a:spcPts val="439"/>
              </a:spcBef>
              <a:buClr>
                <a:srgbClr val="000000"/>
              </a:buClr>
              <a:buFont typeface="Symbol" charset="2"/>
              <a:buChar char=""/>
            </a:pPr>
            <a:r>
              <a:rPr lang="en-US" sz="2200" b="0" strike="noStrike" spc="-1" dirty="0">
                <a:solidFill>
                  <a:srgbClr val="000000"/>
                </a:solidFill>
                <a:latin typeface="Arial"/>
              </a:rPr>
              <a:t>The majority of hybrid recommender systems are made up of a mix of </a:t>
            </a:r>
            <a:r>
              <a:rPr lang="en-US" sz="2200" b="0" u="sng" strike="noStrike" spc="-1" dirty="0">
                <a:solidFill>
                  <a:srgbClr val="000000"/>
                </a:solidFill>
                <a:uFillTx/>
                <a:latin typeface="Arial"/>
              </a:rPr>
              <a:t>collaborative filtering </a:t>
            </a:r>
            <a:r>
              <a:rPr lang="en-US" sz="2200" b="0" strike="noStrike" spc="-1" dirty="0">
                <a:solidFill>
                  <a:srgbClr val="000000"/>
                </a:solidFill>
                <a:latin typeface="Arial"/>
              </a:rPr>
              <a:t>and </a:t>
            </a:r>
            <a:r>
              <a:rPr lang="en-US" sz="2200" b="0" u="sng" strike="noStrike" spc="-1" dirty="0">
                <a:solidFill>
                  <a:srgbClr val="000000"/>
                </a:solidFill>
                <a:uFillTx/>
                <a:latin typeface="Arial"/>
              </a:rPr>
              <a:t>content-based </a:t>
            </a:r>
            <a:r>
              <a:rPr lang="en-US" sz="2200" b="0" strike="noStrike" spc="-1" dirty="0">
                <a:solidFill>
                  <a:srgbClr val="000000"/>
                </a:solidFill>
                <a:latin typeface="Arial"/>
              </a:rPr>
              <a:t>recommender models</a:t>
            </a:r>
            <a:endParaRPr lang="es-ES" sz="2200" b="0" strike="noStrike" spc="-1" dirty="0">
              <a:solidFill>
                <a:srgbClr val="000000"/>
              </a:solidFill>
              <a:latin typeface="Arial"/>
            </a:endParaRPr>
          </a:p>
        </p:txBody>
      </p:sp>
      <p:sp>
        <p:nvSpPr>
          <p:cNvPr id="102" name="Rectangle 1"/>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74680"/>
            <a:ext cx="8229240" cy="1142640"/>
          </a:xfrm>
          <a:prstGeom prst="rect">
            <a:avLst/>
          </a:prstGeom>
          <a:noFill/>
          <a:ln w="0">
            <a:noFill/>
          </a:ln>
        </p:spPr>
        <p:txBody>
          <a:bodyPr numCol="1" spcCol="0" anchor="ctr">
            <a:noAutofit/>
          </a:bodyPr>
          <a:lstStyle/>
          <a:p>
            <a:pPr algn="ctr">
              <a:lnSpc>
                <a:spcPct val="100000"/>
              </a:lnSpc>
              <a:buNone/>
            </a:pPr>
            <a:r>
              <a:rPr lang="en-US" sz="4400" b="0" strike="noStrike" spc="-1">
                <a:solidFill>
                  <a:srgbClr val="000000"/>
                </a:solidFill>
                <a:latin typeface="Arial"/>
              </a:rPr>
              <a:t>Abstract</a:t>
            </a:r>
            <a:endParaRPr lang="es-ES" sz="4400" b="0" strike="noStrike" spc="-1">
              <a:solidFill>
                <a:srgbClr val="000000"/>
              </a:solidFill>
              <a:latin typeface="Arial"/>
            </a:endParaRPr>
          </a:p>
        </p:txBody>
      </p:sp>
      <p:sp>
        <p:nvSpPr>
          <p:cNvPr id="104" name="PlaceHolder 2"/>
          <p:cNvSpPr>
            <a:spLocks noGrp="1"/>
          </p:cNvSpPr>
          <p:nvPr>
            <p:ph/>
          </p:nvPr>
        </p:nvSpPr>
        <p:spPr>
          <a:xfrm>
            <a:off x="323640" y="1917000"/>
            <a:ext cx="8640720" cy="4608000"/>
          </a:xfrm>
          <a:prstGeom prst="rect">
            <a:avLst/>
          </a:prstGeom>
          <a:noFill/>
          <a:ln w="0">
            <a:noFill/>
          </a:ln>
        </p:spPr>
        <p:txBody>
          <a:bodyPr numCol="1" spcCol="0" anchor="t">
            <a:noAutofit/>
          </a:bodyPr>
          <a:lstStyle/>
          <a:p>
            <a:pPr algn="just">
              <a:lnSpc>
                <a:spcPct val="100000"/>
              </a:lnSpc>
              <a:spcBef>
                <a:spcPts val="479"/>
              </a:spcBef>
              <a:buNone/>
              <a:tabLst>
                <a:tab pos="0" algn="l"/>
              </a:tabLst>
            </a:pPr>
            <a:r>
              <a:rPr lang="en-US" sz="2400" b="0" strike="noStrike" spc="-1" dirty="0">
                <a:solidFill>
                  <a:srgbClr val="000000"/>
                </a:solidFill>
                <a:latin typeface="Arial"/>
              </a:rPr>
              <a:t>The </a:t>
            </a:r>
            <a:r>
              <a:rPr lang="en-US" sz="2400" b="0" u="sng" strike="noStrike" spc="-1" dirty="0">
                <a:solidFill>
                  <a:srgbClr val="000000"/>
                </a:solidFill>
                <a:uFillTx/>
                <a:latin typeface="Arial"/>
              </a:rPr>
              <a:t>Content-Based</a:t>
            </a:r>
            <a:r>
              <a:rPr lang="en-US" sz="2400" b="0" strike="noStrike" spc="-1" dirty="0">
                <a:solidFill>
                  <a:srgbClr val="000000"/>
                </a:solidFill>
                <a:latin typeface="Arial"/>
              </a:rPr>
              <a:t> method was used as the </a:t>
            </a:r>
            <a:r>
              <a:rPr lang="en-US" sz="2400" b="0" u="sng" strike="noStrike" spc="-1" dirty="0">
                <a:solidFill>
                  <a:srgbClr val="000000"/>
                </a:solidFill>
                <a:uFillTx/>
                <a:latin typeface="Arial"/>
              </a:rPr>
              <a:t>main</a:t>
            </a:r>
            <a:r>
              <a:rPr lang="en-US" sz="2400" b="0" strike="noStrike" spc="-1" dirty="0">
                <a:solidFill>
                  <a:srgbClr val="000000"/>
                </a:solidFill>
                <a:latin typeface="Arial"/>
              </a:rPr>
              <a:t> model in this study,  k-means clustering can be applied in certain recommendation scenarios by selecting appropriate features.</a:t>
            </a:r>
            <a:endParaRPr lang="es-ES" sz="2400" b="0" strike="noStrike" spc="-1" dirty="0">
              <a:solidFill>
                <a:srgbClr val="000000"/>
              </a:solidFill>
              <a:latin typeface="Arial"/>
            </a:endParaRPr>
          </a:p>
        </p:txBody>
      </p:sp>
      <p:sp>
        <p:nvSpPr>
          <p:cNvPr id="105" name="Rectangle 1"/>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274680"/>
            <a:ext cx="8229240" cy="1142640"/>
          </a:xfrm>
          <a:prstGeom prst="rect">
            <a:avLst/>
          </a:prstGeom>
          <a:noFill/>
          <a:ln w="0">
            <a:noFill/>
          </a:ln>
        </p:spPr>
        <p:txBody>
          <a:bodyPr numCol="1" spcCol="0" anchor="ctr">
            <a:noAutofit/>
          </a:bodyPr>
          <a:lstStyle/>
          <a:p>
            <a:pPr algn="ctr">
              <a:lnSpc>
                <a:spcPct val="100000"/>
              </a:lnSpc>
              <a:buNone/>
            </a:pPr>
            <a:r>
              <a:rPr lang="en-US" sz="4400" b="0" strike="noStrike" spc="-1">
                <a:solidFill>
                  <a:srgbClr val="000000"/>
                </a:solidFill>
                <a:latin typeface="Arial"/>
              </a:rPr>
              <a:t>Introduction</a:t>
            </a:r>
            <a:endParaRPr lang="es-ES" sz="4400" b="0" strike="noStrike" spc="-1">
              <a:solidFill>
                <a:srgbClr val="000000"/>
              </a:solidFill>
              <a:latin typeface="Arial"/>
            </a:endParaRPr>
          </a:p>
        </p:txBody>
      </p:sp>
      <p:sp>
        <p:nvSpPr>
          <p:cNvPr id="107" name="PlaceHolder 2"/>
          <p:cNvSpPr>
            <a:spLocks noGrp="1"/>
          </p:cNvSpPr>
          <p:nvPr>
            <p:ph/>
          </p:nvPr>
        </p:nvSpPr>
        <p:spPr>
          <a:xfrm>
            <a:off x="179640" y="1917000"/>
            <a:ext cx="8784720" cy="4608000"/>
          </a:xfrm>
          <a:prstGeom prst="rect">
            <a:avLst/>
          </a:prstGeom>
          <a:noFill/>
          <a:ln w="0">
            <a:noFill/>
          </a:ln>
        </p:spPr>
        <p:txBody>
          <a:bodyPr numCol="1" spcCol="0" anchor="t">
            <a:noAutofit/>
          </a:bodyPr>
          <a:lstStyle/>
          <a:p>
            <a:pPr>
              <a:lnSpc>
                <a:spcPct val="100000"/>
              </a:lnSpc>
              <a:spcBef>
                <a:spcPts val="439"/>
              </a:spcBef>
              <a:buNone/>
              <a:tabLst>
                <a:tab pos="0" algn="l"/>
              </a:tabLst>
            </a:pPr>
            <a:r>
              <a:rPr lang="en-US" sz="2200" b="0" strike="noStrike" spc="-1">
                <a:solidFill>
                  <a:srgbClr val="000000"/>
                </a:solidFill>
                <a:latin typeface="Arial"/>
              </a:rPr>
              <a:t>A recommendation system is a program that employs various filtering algorithms to deliver suggestions and forecasts to users.</a:t>
            </a:r>
            <a:endParaRPr lang="es-ES" sz="2200" b="0" strike="noStrike" spc="-1">
              <a:solidFill>
                <a:srgbClr val="000000"/>
              </a:solidFill>
              <a:latin typeface="Arial"/>
            </a:endParaRPr>
          </a:p>
        </p:txBody>
      </p:sp>
      <p:sp>
        <p:nvSpPr>
          <p:cNvPr id="108" name="Rectangle 1"/>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pic>
        <p:nvPicPr>
          <p:cNvPr id="109" name="Picture 3"/>
          <p:cNvPicPr/>
          <p:nvPr/>
        </p:nvPicPr>
        <p:blipFill>
          <a:blip r:embed="rId3"/>
          <a:stretch/>
        </p:blipFill>
        <p:spPr>
          <a:xfrm>
            <a:off x="1907640" y="2925000"/>
            <a:ext cx="5603040" cy="3172680"/>
          </a:xfrm>
          <a:prstGeom prst="rect">
            <a:avLst/>
          </a:prstGeom>
          <a:ln w="0">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274680"/>
            <a:ext cx="8229240" cy="1142640"/>
          </a:xfrm>
          <a:prstGeom prst="rect">
            <a:avLst/>
          </a:prstGeom>
          <a:noFill/>
          <a:ln w="0">
            <a:noFill/>
          </a:ln>
        </p:spPr>
        <p:txBody>
          <a:bodyPr numCol="1" spcCol="0" anchor="ctr">
            <a:noAutofit/>
          </a:bodyPr>
          <a:lstStyle/>
          <a:p>
            <a:pPr algn="ctr">
              <a:lnSpc>
                <a:spcPct val="100000"/>
              </a:lnSpc>
              <a:buNone/>
            </a:pPr>
            <a:r>
              <a:rPr lang="en-US" sz="4400" b="0" strike="noStrike" spc="-1">
                <a:solidFill>
                  <a:srgbClr val="000000"/>
                </a:solidFill>
                <a:latin typeface="Arial"/>
              </a:rPr>
              <a:t>Introduction</a:t>
            </a:r>
            <a:endParaRPr lang="es-ES" sz="4400" b="0" strike="noStrike" spc="-1">
              <a:solidFill>
                <a:srgbClr val="000000"/>
              </a:solidFill>
              <a:latin typeface="Arial"/>
            </a:endParaRPr>
          </a:p>
        </p:txBody>
      </p:sp>
      <p:sp>
        <p:nvSpPr>
          <p:cNvPr id="111" name="PlaceHolder 2"/>
          <p:cNvSpPr>
            <a:spLocks noGrp="1"/>
          </p:cNvSpPr>
          <p:nvPr>
            <p:ph/>
          </p:nvPr>
        </p:nvSpPr>
        <p:spPr>
          <a:xfrm>
            <a:off x="277906" y="1783976"/>
            <a:ext cx="8542094" cy="4741024"/>
          </a:xfrm>
          <a:prstGeom prst="rect">
            <a:avLst/>
          </a:prstGeom>
          <a:noFill/>
          <a:ln w="0">
            <a:noFill/>
          </a:ln>
        </p:spPr>
        <p:txBody>
          <a:bodyPr numCol="1" spcCol="0" anchor="t">
            <a:noAutofit/>
          </a:bodyPr>
          <a:lstStyle/>
          <a:p>
            <a:pPr>
              <a:lnSpc>
                <a:spcPct val="100000"/>
              </a:lnSpc>
              <a:spcBef>
                <a:spcPts val="439"/>
              </a:spcBef>
              <a:buNone/>
              <a:tabLst>
                <a:tab pos="0" algn="l"/>
              </a:tabLst>
            </a:pPr>
            <a:r>
              <a:rPr lang="en-US" sz="2200" b="0" strike="noStrike" spc="-1" dirty="0">
                <a:solidFill>
                  <a:srgbClr val="000000"/>
                </a:solidFill>
                <a:latin typeface="Arial"/>
                <a:ea typeface="Noto Sans CJK SC"/>
              </a:rPr>
              <a:t>The movie business has grown in recent years, with hundreds of films made practically every year; as a result, consumer </a:t>
            </a:r>
            <a:r>
              <a:rPr lang="en-US" sz="2200" b="0" u="sng" strike="noStrike" spc="-1" dirty="0">
                <a:solidFill>
                  <a:srgbClr val="000000"/>
                </a:solidFill>
                <a:uFillTx/>
                <a:latin typeface="Arial"/>
                <a:ea typeface="Noto Sans CJK SC"/>
              </a:rPr>
              <a:t>over-choice</a:t>
            </a:r>
            <a:r>
              <a:rPr lang="en-US" sz="2200" b="0" strike="noStrike" spc="-1" dirty="0">
                <a:solidFill>
                  <a:srgbClr val="000000"/>
                </a:solidFill>
                <a:latin typeface="Arial"/>
                <a:ea typeface="Noto Sans CJK SC"/>
              </a:rPr>
              <a:t> has become a </a:t>
            </a:r>
            <a:r>
              <a:rPr lang="en-US" sz="2200" b="0" u="sng" strike="noStrike" spc="-1" dirty="0">
                <a:solidFill>
                  <a:srgbClr val="000000"/>
                </a:solidFill>
                <a:uFillTx/>
                <a:latin typeface="Arial"/>
                <a:ea typeface="Noto Sans CJK SC"/>
              </a:rPr>
              <a:t>problem</a:t>
            </a:r>
            <a:r>
              <a:rPr lang="en-US" sz="2200" b="0" strike="noStrike" spc="-1" dirty="0">
                <a:solidFill>
                  <a:srgbClr val="000000"/>
                </a:solidFill>
                <a:latin typeface="Arial"/>
                <a:ea typeface="Noto Sans CJK SC"/>
              </a:rPr>
              <a:t>. As a result, both business and research have embraced movie </a:t>
            </a:r>
            <a:r>
              <a:rPr lang="en-US" sz="2200" b="0" strike="noStrike" spc="-1" dirty="0">
                <a:solidFill>
                  <a:srgbClr val="000000"/>
                </a:solidFill>
                <a:latin typeface="Arial"/>
              </a:rPr>
              <a:t>recommendation systems. Many approaches have been taken in developing recommendation systems.</a:t>
            </a:r>
            <a:br>
              <a:rPr sz="2200" dirty="0"/>
            </a:br>
            <a:endParaRPr lang="es-ES" sz="2200" b="0" strike="noStrike" spc="-1" dirty="0">
              <a:solidFill>
                <a:srgbClr val="000000"/>
              </a:solidFill>
              <a:latin typeface="Arial"/>
            </a:endParaRPr>
          </a:p>
        </p:txBody>
      </p:sp>
      <p:sp>
        <p:nvSpPr>
          <p:cNvPr id="112" name="Rectangle 1"/>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graphicFrame>
        <p:nvGraphicFramePr>
          <p:cNvPr id="113" name="Object 112"/>
          <p:cNvGraphicFramePr/>
          <p:nvPr>
            <p:extLst>
              <p:ext uri="{D42A27DB-BD31-4B8C-83A1-F6EECF244321}">
                <p14:modId xmlns:p14="http://schemas.microsoft.com/office/powerpoint/2010/main" val="607442104"/>
              </p:ext>
            </p:extLst>
          </p:nvPr>
        </p:nvGraphicFramePr>
        <p:xfrm>
          <a:off x="2797408" y="4285130"/>
          <a:ext cx="3549184" cy="2047532"/>
        </p:xfrm>
        <a:graphic>
          <a:graphicData uri="http://schemas.openxmlformats.org/presentationml/2006/ole">
            <mc:AlternateContent xmlns:mc="http://schemas.openxmlformats.org/markup-compatibility/2006">
              <mc:Choice xmlns:v="urn:schemas-microsoft-com:vml" Requires="v">
                <p:oleObj spid="_x0000_s3100" r:id="rId4" imgW="0" imgH="0" progId="">
                  <p:embed/>
                </p:oleObj>
              </mc:Choice>
              <mc:Fallback>
                <p:oleObj r:id="rId4" imgW="0" imgH="0" progId="">
                  <p:embed/>
                  <p:pic>
                    <p:nvPicPr>
                      <p:cNvPr id="114" name=""/>
                      <p:cNvPicPr/>
                      <p:nvPr/>
                    </p:nvPicPr>
                    <p:blipFill>
                      <a:blip r:embed="rId5"/>
                      <a:stretch/>
                    </p:blipFill>
                    <p:spPr>
                      <a:xfrm>
                        <a:off x="2797408" y="4285130"/>
                        <a:ext cx="3549184" cy="2047532"/>
                      </a:xfrm>
                      <a:prstGeom prst="rect">
                        <a:avLst/>
                      </a:prstGeom>
                      <a:ln w="0">
                        <a:noFill/>
                      </a:ln>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4680"/>
            <a:ext cx="8229240" cy="1142640"/>
          </a:xfrm>
          <a:prstGeom prst="rect">
            <a:avLst/>
          </a:prstGeom>
          <a:noFill/>
          <a:ln w="0">
            <a:noFill/>
          </a:ln>
        </p:spPr>
        <p:txBody>
          <a:bodyPr numCol="1" spcCol="0" anchor="ctr">
            <a:noAutofit/>
          </a:bodyPr>
          <a:lstStyle/>
          <a:p>
            <a:pPr algn="ctr">
              <a:lnSpc>
                <a:spcPct val="100000"/>
              </a:lnSpc>
              <a:buNone/>
            </a:pPr>
            <a:r>
              <a:rPr lang="en-US" sz="4400" b="0" strike="noStrike" spc="-1">
                <a:solidFill>
                  <a:srgbClr val="000000"/>
                </a:solidFill>
                <a:latin typeface="Arial"/>
              </a:rPr>
              <a:t>Introduction</a:t>
            </a:r>
            <a:endParaRPr lang="es-ES" sz="4400" b="0" strike="noStrike" spc="-1">
              <a:solidFill>
                <a:srgbClr val="000000"/>
              </a:solidFill>
              <a:latin typeface="Arial"/>
            </a:endParaRPr>
          </a:p>
        </p:txBody>
      </p:sp>
      <p:sp>
        <p:nvSpPr>
          <p:cNvPr id="121" name="Rectangle 1"/>
          <p:cNvSpPr/>
          <p:nvPr/>
        </p:nvSpPr>
        <p:spPr>
          <a:xfrm>
            <a:off x="0" y="6525360"/>
            <a:ext cx="9143640" cy="332280"/>
          </a:xfrm>
          <a:prstGeom prst="rect">
            <a:avLst/>
          </a:prstGeom>
          <a:solidFill>
            <a:schemeClr val="tx1">
              <a:lumMod val="95000"/>
              <a:lumOff val="5000"/>
            </a:schemeClr>
          </a:solidFill>
          <a:ln>
            <a:solidFill>
              <a:srgbClr val="000000">
                <a:lumMod val="95000"/>
                <a:lumOff val="5000"/>
              </a:srgbClr>
            </a:solidFill>
          </a:ln>
        </p:spPr>
        <p:style>
          <a:lnRef idx="2">
            <a:schemeClr val="accent1">
              <a:shade val="50000"/>
            </a:schemeClr>
          </a:lnRef>
          <a:fillRef idx="1">
            <a:schemeClr val="accent1"/>
          </a:fillRef>
          <a:effectRef idx="0">
            <a:schemeClr val="accent1"/>
          </a:effectRef>
          <a:fontRef idx="minor"/>
        </p:style>
      </p:sp>
      <p:sp>
        <p:nvSpPr>
          <p:cNvPr id="122" name="TextBox 6"/>
          <p:cNvSpPr/>
          <p:nvPr/>
        </p:nvSpPr>
        <p:spPr>
          <a:xfrm>
            <a:off x="2457720" y="5486400"/>
            <a:ext cx="428976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en-US" sz="1800" b="0" strike="noStrike" spc="-1">
                <a:solidFill>
                  <a:srgbClr val="000000"/>
                </a:solidFill>
                <a:latin typeface="Arial"/>
              </a:rPr>
              <a:t>General overview of </a:t>
            </a:r>
            <a:endParaRPr lang="en-US" sz="1800" b="0" strike="noStrike" spc="-1">
              <a:latin typeface="Arial"/>
            </a:endParaRPr>
          </a:p>
          <a:p>
            <a:pPr algn="ctr">
              <a:lnSpc>
                <a:spcPct val="100000"/>
              </a:lnSpc>
              <a:buNone/>
            </a:pPr>
            <a:r>
              <a:rPr lang="en-US" sz="1800" b="0" strike="noStrike" spc="-1">
                <a:solidFill>
                  <a:srgbClr val="000000"/>
                </a:solidFill>
                <a:latin typeface="Arial"/>
              </a:rPr>
              <a:t>content-based recommendation systems</a:t>
            </a:r>
            <a:endParaRPr lang="en-US" sz="1800" b="0" strike="noStrike" spc="-1">
              <a:latin typeface="Arial"/>
            </a:endParaRPr>
          </a:p>
        </p:txBody>
      </p:sp>
      <p:pic>
        <p:nvPicPr>
          <p:cNvPr id="123" name="Picture 12"/>
          <p:cNvPicPr/>
          <p:nvPr/>
        </p:nvPicPr>
        <p:blipFill>
          <a:blip r:embed="rId3"/>
          <a:srcRect l="50000"/>
          <a:stretch/>
        </p:blipFill>
        <p:spPr>
          <a:xfrm>
            <a:off x="3068919" y="2205318"/>
            <a:ext cx="3006162" cy="3281082"/>
          </a:xfrm>
          <a:prstGeom prst="rect">
            <a:avLst/>
          </a:prstGeom>
          <a:ln w="0">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14435</TotalTime>
  <Words>1768</Words>
  <Application>Microsoft Office PowerPoint</Application>
  <PresentationFormat>On-screen Show (4:3)</PresentationFormat>
  <Paragraphs>107</Paragraphs>
  <Slides>34</Slides>
  <Notes>1</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0</vt:i4>
      </vt:variant>
      <vt:variant>
        <vt:lpstr>Slide Titles</vt:lpstr>
      </vt:variant>
      <vt:variant>
        <vt:i4>34</vt:i4>
      </vt:variant>
    </vt:vector>
  </HeadingPairs>
  <TitlesOfParts>
    <vt:vector size="41" baseType="lpstr">
      <vt:lpstr>Arial</vt:lpstr>
      <vt:lpstr>StarSymbol</vt:lpstr>
      <vt:lpstr>Symbol</vt:lpstr>
      <vt:lpstr>Times New Roman</vt:lpstr>
      <vt:lpstr>Wingdings</vt:lpstr>
      <vt:lpstr>Office Theme</vt:lpstr>
      <vt:lpstr>Office Theme</vt:lpstr>
      <vt:lpstr>Movie Recommendation System using K-means Clustering Big data course, KNTU university Teacher: Dr. Azadi Student: Saber Jabarzadeh</vt:lpstr>
      <vt:lpstr>Abstract</vt:lpstr>
      <vt:lpstr>Abstract</vt:lpstr>
      <vt:lpstr>Abstract</vt:lpstr>
      <vt:lpstr>Abstract</vt:lpstr>
      <vt:lpstr>Abstract</vt:lpstr>
      <vt:lpstr>Introduction</vt:lpstr>
      <vt:lpstr>Introduction</vt:lpstr>
      <vt:lpstr>Introduction</vt:lpstr>
      <vt:lpstr>Content-Based</vt:lpstr>
      <vt:lpstr>Content-Based (cntd)</vt:lpstr>
      <vt:lpstr>Content-Based (cntd)</vt:lpstr>
      <vt:lpstr>K-means</vt:lpstr>
      <vt:lpstr>K-means (cntd)</vt:lpstr>
      <vt:lpstr>K-means (cntd)</vt:lpstr>
      <vt:lpstr>K-means (cntd)</vt:lpstr>
      <vt:lpstr>K-means (cntd)</vt:lpstr>
      <vt:lpstr>Methodology</vt:lpstr>
      <vt:lpstr>Data</vt:lpstr>
      <vt:lpstr>Data</vt:lpstr>
      <vt:lpstr>Models and Feature Extraction</vt:lpstr>
      <vt:lpstr>Results (CB)</vt:lpstr>
      <vt:lpstr>Results (CB)</vt:lpstr>
      <vt:lpstr>Results (CB)</vt:lpstr>
      <vt:lpstr>Results (CB)</vt:lpstr>
      <vt:lpstr>CONCLUSION (cntd)</vt:lpstr>
      <vt:lpstr>CONCLUSION (cntd)</vt:lpstr>
      <vt:lpstr>CONCLUSION (cntd)</vt:lpstr>
      <vt:lpstr>CONCLUSION (cntd)</vt:lpstr>
      <vt:lpstr>CONCLUSION (cntd)</vt:lpstr>
      <vt:lpstr>CONCLUSION (cntd)</vt:lpstr>
      <vt:lpstr>CONCLUSION (cntd)</vt:lpstr>
      <vt:lpstr>CONCLUSION (cntd)</vt:lpstr>
      <vt:lpstr>Thanks for attention </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
  <dc:creator>Mariajose</dc:creator>
  <dc:description/>
  <cp:lastModifiedBy>saber jbr</cp:lastModifiedBy>
  <cp:revision>706</cp:revision>
  <dcterms:created xsi:type="dcterms:W3CDTF">2010-05-23T14:28:12Z</dcterms:created>
  <dcterms:modified xsi:type="dcterms:W3CDTF">2023-07-02T17:26:41Z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vt:i4>
  </property>
  <property fmtid="{D5CDD505-2E9C-101B-9397-08002B2CF9AE}" pid="3" name="PresentationFormat">
    <vt:lpwstr>On-screen Show (4:3)</vt:lpwstr>
  </property>
  <property fmtid="{D5CDD505-2E9C-101B-9397-08002B2CF9AE}" pid="4" name="Slides">
    <vt:i4>52</vt:i4>
  </property>
</Properties>
</file>